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"/>
  </p:notesMasterIdLst>
  <p:handoutMasterIdLst>
    <p:handoutMasterId r:id="rId104"/>
  </p:handoutMasterIdLst>
  <p:sldIdLst>
    <p:sldId id="256" r:id="rId2"/>
    <p:sldId id="257" r:id="rId3"/>
    <p:sldId id="261" r:id="rId4"/>
    <p:sldId id="320" r:id="rId5"/>
    <p:sldId id="318" r:id="rId6"/>
    <p:sldId id="319" r:id="rId7"/>
    <p:sldId id="322" r:id="rId8"/>
    <p:sldId id="321" r:id="rId9"/>
    <p:sldId id="266" r:id="rId10"/>
    <p:sldId id="262" r:id="rId11"/>
    <p:sldId id="258" r:id="rId12"/>
    <p:sldId id="324" r:id="rId13"/>
    <p:sldId id="327" r:id="rId14"/>
    <p:sldId id="323" r:id="rId15"/>
    <p:sldId id="360" r:id="rId16"/>
    <p:sldId id="361" r:id="rId17"/>
    <p:sldId id="359" r:id="rId18"/>
    <p:sldId id="325" r:id="rId19"/>
    <p:sldId id="265" r:id="rId20"/>
    <p:sldId id="326" r:id="rId21"/>
    <p:sldId id="267" r:id="rId22"/>
    <p:sldId id="328" r:id="rId23"/>
    <p:sldId id="329" r:id="rId24"/>
    <p:sldId id="331" r:id="rId25"/>
    <p:sldId id="330" r:id="rId26"/>
    <p:sldId id="364" r:id="rId27"/>
    <p:sldId id="269" r:id="rId28"/>
    <p:sldId id="278" r:id="rId29"/>
    <p:sldId id="272" r:id="rId30"/>
    <p:sldId id="279" r:id="rId31"/>
    <p:sldId id="333" r:id="rId32"/>
    <p:sldId id="273" r:id="rId33"/>
    <p:sldId id="264" r:id="rId34"/>
    <p:sldId id="274" r:id="rId35"/>
    <p:sldId id="275" r:id="rId36"/>
    <p:sldId id="276" r:id="rId37"/>
    <p:sldId id="277" r:id="rId38"/>
    <p:sldId id="280" r:id="rId39"/>
    <p:sldId id="362" r:id="rId40"/>
    <p:sldId id="282" r:id="rId41"/>
    <p:sldId id="283" r:id="rId42"/>
    <p:sldId id="284" r:id="rId43"/>
    <p:sldId id="286" r:id="rId44"/>
    <p:sldId id="334" r:id="rId45"/>
    <p:sldId id="287" r:id="rId46"/>
    <p:sldId id="335" r:id="rId47"/>
    <p:sldId id="288" r:id="rId48"/>
    <p:sldId id="271" r:id="rId49"/>
    <p:sldId id="289" r:id="rId50"/>
    <p:sldId id="290" r:id="rId51"/>
    <p:sldId id="291" r:id="rId52"/>
    <p:sldId id="292" r:id="rId53"/>
    <p:sldId id="293" r:id="rId54"/>
    <p:sldId id="294" r:id="rId55"/>
    <p:sldId id="295" r:id="rId56"/>
    <p:sldId id="296" r:id="rId57"/>
    <p:sldId id="297" r:id="rId58"/>
    <p:sldId id="298" r:id="rId59"/>
    <p:sldId id="299" r:id="rId60"/>
    <p:sldId id="337" r:id="rId61"/>
    <p:sldId id="336" r:id="rId62"/>
    <p:sldId id="339" r:id="rId63"/>
    <p:sldId id="363" r:id="rId64"/>
    <p:sldId id="301" r:id="rId65"/>
    <p:sldId id="300" r:id="rId66"/>
    <p:sldId id="338" r:id="rId67"/>
    <p:sldId id="303" r:id="rId68"/>
    <p:sldId id="302" r:id="rId69"/>
    <p:sldId id="341" r:id="rId70"/>
    <p:sldId id="305" r:id="rId71"/>
    <p:sldId id="304" r:id="rId72"/>
    <p:sldId id="307" r:id="rId73"/>
    <p:sldId id="308" r:id="rId74"/>
    <p:sldId id="349" r:id="rId75"/>
    <p:sldId id="353" r:id="rId76"/>
    <p:sldId id="354" r:id="rId77"/>
    <p:sldId id="355" r:id="rId78"/>
    <p:sldId id="351" r:id="rId79"/>
    <p:sldId id="356" r:id="rId80"/>
    <p:sldId id="357" r:id="rId81"/>
    <p:sldId id="352" r:id="rId82"/>
    <p:sldId id="358" r:id="rId83"/>
    <p:sldId id="309" r:id="rId84"/>
    <p:sldId id="306" r:id="rId85"/>
    <p:sldId id="310" r:id="rId86"/>
    <p:sldId id="312" r:id="rId87"/>
    <p:sldId id="342" r:id="rId88"/>
    <p:sldId id="313" r:id="rId89"/>
    <p:sldId id="344" r:id="rId90"/>
    <p:sldId id="316" r:id="rId91"/>
    <p:sldId id="345" r:id="rId92"/>
    <p:sldId id="317" r:id="rId93"/>
    <p:sldId id="315" r:id="rId94"/>
    <p:sldId id="343" r:id="rId95"/>
    <p:sldId id="346" r:id="rId96"/>
    <p:sldId id="347" r:id="rId97"/>
    <p:sldId id="348" r:id="rId98"/>
    <p:sldId id="311" r:id="rId99"/>
    <p:sldId id="314" r:id="rId100"/>
    <p:sldId id="340" r:id="rId101"/>
    <p:sldId id="259" r:id="rId102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8F02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16" autoAdjust="0"/>
    <p:restoredTop sz="94660"/>
  </p:normalViewPr>
  <p:slideViewPr>
    <p:cSldViewPr snapToGrid="0">
      <p:cViewPr varScale="1">
        <p:scale>
          <a:sx n="83" d="100"/>
          <a:sy n="83" d="100"/>
        </p:scale>
        <p:origin x="595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-1548" y="-90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ADD70B2-AD9A-4F7B-9583-54CC39B93F06}" type="slidenum">
              <a:rPr lang="ru-RU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1700213"/>
            <a:ext cx="4176713" cy="893762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ru-RU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50825" y="2492375"/>
            <a:ext cx="4176713" cy="503238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ru-RU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408738" y="188913"/>
            <a:ext cx="1835150" cy="56181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900113" y="188913"/>
            <a:ext cx="5356225" cy="56181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900113" y="765175"/>
            <a:ext cx="3595687" cy="504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765175"/>
            <a:ext cx="3595688" cy="504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188913"/>
            <a:ext cx="6048375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765175"/>
            <a:ext cx="7343775" cy="504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 b="1">
          <a:solidFill>
            <a:schemeClr val="tx2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2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3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hyperlink" Target="https://uk.wikipedia.org/wiki/%D0%93%D0%B5%D0%BD%D0%B4%D1%80%D1%96%D0%BA_%D0%90%D0%BD%D1%82%D0%BE%D0%BD_%D0%9B%D0%BE%D1%80%D0%B5%D0%BD%D1%86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50.png"/><Relationship Id="rId7" Type="http://schemas.openxmlformats.org/officeDocument/2006/relationships/image" Target="../media/image55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6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13" Type="http://schemas.openxmlformats.org/officeDocument/2006/relationships/oleObject" Target="../embeddings/oleObject16.bin"/><Relationship Id="rId18" Type="http://schemas.openxmlformats.org/officeDocument/2006/relationships/image" Target="../media/image67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64.wmf"/><Relationship Id="rId17" Type="http://schemas.openxmlformats.org/officeDocument/2006/relationships/oleObject" Target="../embeddings/oleObject18.bin"/><Relationship Id="rId2" Type="http://schemas.openxmlformats.org/officeDocument/2006/relationships/image" Target="../media/image6.jpeg"/><Relationship Id="rId16" Type="http://schemas.openxmlformats.org/officeDocument/2006/relationships/image" Target="../media/image66.wmf"/><Relationship Id="rId20" Type="http://schemas.openxmlformats.org/officeDocument/2006/relationships/image" Target="../media/image6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5" Type="http://schemas.openxmlformats.org/officeDocument/2006/relationships/oleObject" Target="../embeddings/oleObject17.bin"/><Relationship Id="rId10" Type="http://schemas.openxmlformats.org/officeDocument/2006/relationships/image" Target="../media/image63.wmf"/><Relationship Id="rId19" Type="http://schemas.openxmlformats.org/officeDocument/2006/relationships/oleObject" Target="../embeddings/oleObject19.bin"/><Relationship Id="rId4" Type="http://schemas.openxmlformats.org/officeDocument/2006/relationships/image" Target="../media/image60.wmf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65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13" Type="http://schemas.openxmlformats.org/officeDocument/2006/relationships/oleObject" Target="../embeddings/oleObject25.bin"/><Relationship Id="rId18" Type="http://schemas.openxmlformats.org/officeDocument/2006/relationships/image" Target="../media/image76.wmf"/><Relationship Id="rId3" Type="http://schemas.openxmlformats.org/officeDocument/2006/relationships/oleObject" Target="../embeddings/oleObject20.bin"/><Relationship Id="rId21" Type="http://schemas.openxmlformats.org/officeDocument/2006/relationships/oleObject" Target="../embeddings/oleObject29.bin"/><Relationship Id="rId7" Type="http://schemas.openxmlformats.org/officeDocument/2006/relationships/oleObject" Target="../embeddings/oleObject22.bin"/><Relationship Id="rId12" Type="http://schemas.openxmlformats.org/officeDocument/2006/relationships/image" Target="../media/image73.wmf"/><Relationship Id="rId17" Type="http://schemas.openxmlformats.org/officeDocument/2006/relationships/oleObject" Target="../embeddings/oleObject27.bin"/><Relationship Id="rId2" Type="http://schemas.openxmlformats.org/officeDocument/2006/relationships/image" Target="../media/image6.jpeg"/><Relationship Id="rId16" Type="http://schemas.openxmlformats.org/officeDocument/2006/relationships/image" Target="../media/image75.wmf"/><Relationship Id="rId20" Type="http://schemas.openxmlformats.org/officeDocument/2006/relationships/image" Target="../media/image7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wmf"/><Relationship Id="rId11" Type="http://schemas.openxmlformats.org/officeDocument/2006/relationships/oleObject" Target="../embeddings/oleObject24.bin"/><Relationship Id="rId24" Type="http://schemas.openxmlformats.org/officeDocument/2006/relationships/image" Target="../media/image79.wmf"/><Relationship Id="rId5" Type="http://schemas.openxmlformats.org/officeDocument/2006/relationships/oleObject" Target="../embeddings/oleObject21.bin"/><Relationship Id="rId15" Type="http://schemas.openxmlformats.org/officeDocument/2006/relationships/oleObject" Target="../embeddings/oleObject26.bin"/><Relationship Id="rId23" Type="http://schemas.openxmlformats.org/officeDocument/2006/relationships/oleObject" Target="../embeddings/oleObject30.bin"/><Relationship Id="rId10" Type="http://schemas.openxmlformats.org/officeDocument/2006/relationships/image" Target="../media/image72.wmf"/><Relationship Id="rId19" Type="http://schemas.openxmlformats.org/officeDocument/2006/relationships/oleObject" Target="../embeddings/oleObject28.bin"/><Relationship Id="rId4" Type="http://schemas.openxmlformats.org/officeDocument/2006/relationships/image" Target="../media/image69.wmf"/><Relationship Id="rId9" Type="http://schemas.openxmlformats.org/officeDocument/2006/relationships/oleObject" Target="../embeddings/oleObject23.bin"/><Relationship Id="rId14" Type="http://schemas.openxmlformats.org/officeDocument/2006/relationships/image" Target="../media/image74.wmf"/><Relationship Id="rId22" Type="http://schemas.openxmlformats.org/officeDocument/2006/relationships/image" Target="../media/image78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13" Type="http://schemas.openxmlformats.org/officeDocument/2006/relationships/oleObject" Target="../embeddings/oleObject36.bin"/><Relationship Id="rId18" Type="http://schemas.openxmlformats.org/officeDocument/2006/relationships/image" Target="../media/image87.w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12" Type="http://schemas.openxmlformats.org/officeDocument/2006/relationships/image" Target="../media/image84.wmf"/><Relationship Id="rId17" Type="http://schemas.openxmlformats.org/officeDocument/2006/relationships/oleObject" Target="../embeddings/oleObject38.bin"/><Relationship Id="rId2" Type="http://schemas.openxmlformats.org/officeDocument/2006/relationships/image" Target="../media/image6.jpeg"/><Relationship Id="rId16" Type="http://schemas.openxmlformats.org/officeDocument/2006/relationships/image" Target="../media/image86.wmf"/><Relationship Id="rId20" Type="http://schemas.openxmlformats.org/officeDocument/2006/relationships/image" Target="../media/image8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wmf"/><Relationship Id="rId11" Type="http://schemas.openxmlformats.org/officeDocument/2006/relationships/oleObject" Target="../embeddings/oleObject35.bin"/><Relationship Id="rId5" Type="http://schemas.openxmlformats.org/officeDocument/2006/relationships/oleObject" Target="../embeddings/oleObject32.bin"/><Relationship Id="rId15" Type="http://schemas.openxmlformats.org/officeDocument/2006/relationships/oleObject" Target="../embeddings/oleObject37.bin"/><Relationship Id="rId10" Type="http://schemas.openxmlformats.org/officeDocument/2006/relationships/image" Target="../media/image83.wmf"/><Relationship Id="rId19" Type="http://schemas.openxmlformats.org/officeDocument/2006/relationships/oleObject" Target="../embeddings/oleObject39.bin"/><Relationship Id="rId4" Type="http://schemas.openxmlformats.org/officeDocument/2006/relationships/image" Target="../media/image80.wmf"/><Relationship Id="rId9" Type="http://schemas.openxmlformats.org/officeDocument/2006/relationships/oleObject" Target="../embeddings/oleObject34.bin"/><Relationship Id="rId14" Type="http://schemas.openxmlformats.org/officeDocument/2006/relationships/image" Target="../media/image85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13" Type="http://schemas.openxmlformats.org/officeDocument/2006/relationships/oleObject" Target="../embeddings/oleObject45.bin"/><Relationship Id="rId18" Type="http://schemas.openxmlformats.org/officeDocument/2006/relationships/image" Target="../media/image89.wmf"/><Relationship Id="rId26" Type="http://schemas.openxmlformats.org/officeDocument/2006/relationships/image" Target="../media/image93.wmf"/><Relationship Id="rId3" Type="http://schemas.openxmlformats.org/officeDocument/2006/relationships/oleObject" Target="../embeddings/oleObject40.bin"/><Relationship Id="rId21" Type="http://schemas.openxmlformats.org/officeDocument/2006/relationships/oleObject" Target="../embeddings/oleObject49.bin"/><Relationship Id="rId7" Type="http://schemas.openxmlformats.org/officeDocument/2006/relationships/oleObject" Target="../embeddings/oleObject42.bin"/><Relationship Id="rId12" Type="http://schemas.openxmlformats.org/officeDocument/2006/relationships/image" Target="../media/image84.wmf"/><Relationship Id="rId17" Type="http://schemas.openxmlformats.org/officeDocument/2006/relationships/oleObject" Target="../embeddings/oleObject47.bin"/><Relationship Id="rId25" Type="http://schemas.openxmlformats.org/officeDocument/2006/relationships/oleObject" Target="../embeddings/oleObject51.bin"/><Relationship Id="rId2" Type="http://schemas.openxmlformats.org/officeDocument/2006/relationships/image" Target="../media/image6.jpeg"/><Relationship Id="rId16" Type="http://schemas.openxmlformats.org/officeDocument/2006/relationships/image" Target="../media/image86.wmf"/><Relationship Id="rId20" Type="http://schemas.openxmlformats.org/officeDocument/2006/relationships/image" Target="../media/image90.wmf"/><Relationship Id="rId29" Type="http://schemas.openxmlformats.org/officeDocument/2006/relationships/oleObject" Target="../embeddings/oleObject5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wmf"/><Relationship Id="rId11" Type="http://schemas.openxmlformats.org/officeDocument/2006/relationships/oleObject" Target="../embeddings/oleObject44.bin"/><Relationship Id="rId24" Type="http://schemas.openxmlformats.org/officeDocument/2006/relationships/image" Target="../media/image92.wmf"/><Relationship Id="rId32" Type="http://schemas.openxmlformats.org/officeDocument/2006/relationships/image" Target="../media/image96.wmf"/><Relationship Id="rId5" Type="http://schemas.openxmlformats.org/officeDocument/2006/relationships/oleObject" Target="../embeddings/oleObject41.bin"/><Relationship Id="rId15" Type="http://schemas.openxmlformats.org/officeDocument/2006/relationships/oleObject" Target="../embeddings/oleObject46.bin"/><Relationship Id="rId23" Type="http://schemas.openxmlformats.org/officeDocument/2006/relationships/oleObject" Target="../embeddings/oleObject50.bin"/><Relationship Id="rId28" Type="http://schemas.openxmlformats.org/officeDocument/2006/relationships/image" Target="../media/image94.wmf"/><Relationship Id="rId10" Type="http://schemas.openxmlformats.org/officeDocument/2006/relationships/image" Target="../media/image83.wmf"/><Relationship Id="rId19" Type="http://schemas.openxmlformats.org/officeDocument/2006/relationships/oleObject" Target="../embeddings/oleObject48.bin"/><Relationship Id="rId31" Type="http://schemas.openxmlformats.org/officeDocument/2006/relationships/oleObject" Target="../embeddings/oleObject54.bin"/><Relationship Id="rId4" Type="http://schemas.openxmlformats.org/officeDocument/2006/relationships/image" Target="../media/image80.wmf"/><Relationship Id="rId9" Type="http://schemas.openxmlformats.org/officeDocument/2006/relationships/oleObject" Target="../embeddings/oleObject43.bin"/><Relationship Id="rId14" Type="http://schemas.openxmlformats.org/officeDocument/2006/relationships/image" Target="../media/image85.wmf"/><Relationship Id="rId22" Type="http://schemas.openxmlformats.org/officeDocument/2006/relationships/image" Target="../media/image91.wmf"/><Relationship Id="rId27" Type="http://schemas.openxmlformats.org/officeDocument/2006/relationships/oleObject" Target="../embeddings/oleObject52.bin"/><Relationship Id="rId30" Type="http://schemas.openxmlformats.org/officeDocument/2006/relationships/image" Target="../media/image95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7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w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97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wmf"/><Relationship Id="rId5" Type="http://schemas.openxmlformats.org/officeDocument/2006/relationships/oleObject" Target="../embeddings/oleObject58.bin"/><Relationship Id="rId4" Type="http://schemas.openxmlformats.org/officeDocument/2006/relationships/image" Target="../media/image10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wmf"/><Relationship Id="rId13" Type="http://schemas.openxmlformats.org/officeDocument/2006/relationships/oleObject" Target="../embeddings/oleObject65.bin"/><Relationship Id="rId3" Type="http://schemas.openxmlformats.org/officeDocument/2006/relationships/oleObject" Target="../embeddings/oleObject60.bin"/><Relationship Id="rId7" Type="http://schemas.openxmlformats.org/officeDocument/2006/relationships/oleObject" Target="../embeddings/oleObject62.bin"/><Relationship Id="rId12" Type="http://schemas.openxmlformats.org/officeDocument/2006/relationships/image" Target="../media/image107.wmf"/><Relationship Id="rId2" Type="http://schemas.openxmlformats.org/officeDocument/2006/relationships/image" Target="../media/image6.jpeg"/><Relationship Id="rId16" Type="http://schemas.openxmlformats.org/officeDocument/2006/relationships/image" Target="../media/image10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wmf"/><Relationship Id="rId11" Type="http://schemas.openxmlformats.org/officeDocument/2006/relationships/oleObject" Target="../embeddings/oleObject64.bin"/><Relationship Id="rId5" Type="http://schemas.openxmlformats.org/officeDocument/2006/relationships/oleObject" Target="../embeddings/oleObject61.bin"/><Relationship Id="rId15" Type="http://schemas.openxmlformats.org/officeDocument/2006/relationships/oleObject" Target="../embeddings/oleObject66.bin"/><Relationship Id="rId10" Type="http://schemas.openxmlformats.org/officeDocument/2006/relationships/image" Target="../media/image106.wmf"/><Relationship Id="rId4" Type="http://schemas.openxmlformats.org/officeDocument/2006/relationships/image" Target="../media/image103.wmf"/><Relationship Id="rId9" Type="http://schemas.openxmlformats.org/officeDocument/2006/relationships/oleObject" Target="../embeddings/oleObject63.bin"/><Relationship Id="rId14" Type="http://schemas.openxmlformats.org/officeDocument/2006/relationships/image" Target="../media/image108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wmf"/><Relationship Id="rId13" Type="http://schemas.openxmlformats.org/officeDocument/2006/relationships/oleObject" Target="../embeddings/oleObject72.bin"/><Relationship Id="rId18" Type="http://schemas.openxmlformats.org/officeDocument/2006/relationships/image" Target="../media/image117.wmf"/><Relationship Id="rId3" Type="http://schemas.openxmlformats.org/officeDocument/2006/relationships/oleObject" Target="../embeddings/oleObject67.bin"/><Relationship Id="rId21" Type="http://schemas.openxmlformats.org/officeDocument/2006/relationships/oleObject" Target="../embeddings/oleObject76.bin"/><Relationship Id="rId7" Type="http://schemas.openxmlformats.org/officeDocument/2006/relationships/oleObject" Target="../embeddings/oleObject69.bin"/><Relationship Id="rId12" Type="http://schemas.openxmlformats.org/officeDocument/2006/relationships/image" Target="../media/image114.wmf"/><Relationship Id="rId17" Type="http://schemas.openxmlformats.org/officeDocument/2006/relationships/oleObject" Target="../embeddings/oleObject74.bin"/><Relationship Id="rId2" Type="http://schemas.openxmlformats.org/officeDocument/2006/relationships/image" Target="../media/image6.jpeg"/><Relationship Id="rId16" Type="http://schemas.openxmlformats.org/officeDocument/2006/relationships/image" Target="../media/image116.wmf"/><Relationship Id="rId20" Type="http://schemas.openxmlformats.org/officeDocument/2006/relationships/image" Target="../media/image11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wmf"/><Relationship Id="rId11" Type="http://schemas.openxmlformats.org/officeDocument/2006/relationships/oleObject" Target="../embeddings/oleObject71.bin"/><Relationship Id="rId24" Type="http://schemas.openxmlformats.org/officeDocument/2006/relationships/image" Target="../media/image120.wmf"/><Relationship Id="rId5" Type="http://schemas.openxmlformats.org/officeDocument/2006/relationships/oleObject" Target="../embeddings/oleObject68.bin"/><Relationship Id="rId15" Type="http://schemas.openxmlformats.org/officeDocument/2006/relationships/oleObject" Target="../embeddings/oleObject73.bin"/><Relationship Id="rId23" Type="http://schemas.openxmlformats.org/officeDocument/2006/relationships/oleObject" Target="../embeddings/oleObject77.bin"/><Relationship Id="rId10" Type="http://schemas.openxmlformats.org/officeDocument/2006/relationships/image" Target="../media/image113.wmf"/><Relationship Id="rId19" Type="http://schemas.openxmlformats.org/officeDocument/2006/relationships/oleObject" Target="../embeddings/oleObject75.bin"/><Relationship Id="rId4" Type="http://schemas.openxmlformats.org/officeDocument/2006/relationships/image" Target="../media/image110.wmf"/><Relationship Id="rId9" Type="http://schemas.openxmlformats.org/officeDocument/2006/relationships/oleObject" Target="../embeddings/oleObject70.bin"/><Relationship Id="rId14" Type="http://schemas.openxmlformats.org/officeDocument/2006/relationships/image" Target="../media/image115.wmf"/><Relationship Id="rId22" Type="http://schemas.openxmlformats.org/officeDocument/2006/relationships/image" Target="../media/image119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wmf"/><Relationship Id="rId13" Type="http://schemas.openxmlformats.org/officeDocument/2006/relationships/oleObject" Target="../embeddings/oleObject83.bin"/><Relationship Id="rId18" Type="http://schemas.openxmlformats.org/officeDocument/2006/relationships/image" Target="../media/image128.wmf"/><Relationship Id="rId26" Type="http://schemas.openxmlformats.org/officeDocument/2006/relationships/image" Target="../media/image132.wmf"/><Relationship Id="rId3" Type="http://schemas.openxmlformats.org/officeDocument/2006/relationships/oleObject" Target="../embeddings/oleObject78.bin"/><Relationship Id="rId21" Type="http://schemas.openxmlformats.org/officeDocument/2006/relationships/oleObject" Target="../embeddings/oleObject87.bin"/><Relationship Id="rId7" Type="http://schemas.openxmlformats.org/officeDocument/2006/relationships/oleObject" Target="../embeddings/oleObject80.bin"/><Relationship Id="rId12" Type="http://schemas.openxmlformats.org/officeDocument/2006/relationships/image" Target="../media/image125.wmf"/><Relationship Id="rId17" Type="http://schemas.openxmlformats.org/officeDocument/2006/relationships/oleObject" Target="../embeddings/oleObject85.bin"/><Relationship Id="rId25" Type="http://schemas.openxmlformats.org/officeDocument/2006/relationships/oleObject" Target="../embeddings/oleObject89.bin"/><Relationship Id="rId2" Type="http://schemas.openxmlformats.org/officeDocument/2006/relationships/image" Target="../media/image6.jpeg"/><Relationship Id="rId16" Type="http://schemas.openxmlformats.org/officeDocument/2006/relationships/image" Target="../media/image127.wmf"/><Relationship Id="rId20" Type="http://schemas.openxmlformats.org/officeDocument/2006/relationships/image" Target="../media/image12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wmf"/><Relationship Id="rId11" Type="http://schemas.openxmlformats.org/officeDocument/2006/relationships/oleObject" Target="../embeddings/oleObject82.bin"/><Relationship Id="rId24" Type="http://schemas.openxmlformats.org/officeDocument/2006/relationships/image" Target="../media/image131.wmf"/><Relationship Id="rId5" Type="http://schemas.openxmlformats.org/officeDocument/2006/relationships/oleObject" Target="../embeddings/oleObject79.bin"/><Relationship Id="rId15" Type="http://schemas.openxmlformats.org/officeDocument/2006/relationships/oleObject" Target="../embeddings/oleObject84.bin"/><Relationship Id="rId23" Type="http://schemas.openxmlformats.org/officeDocument/2006/relationships/oleObject" Target="../embeddings/oleObject88.bin"/><Relationship Id="rId28" Type="http://schemas.openxmlformats.org/officeDocument/2006/relationships/image" Target="../media/image133.wmf"/><Relationship Id="rId10" Type="http://schemas.openxmlformats.org/officeDocument/2006/relationships/image" Target="../media/image124.wmf"/><Relationship Id="rId19" Type="http://schemas.openxmlformats.org/officeDocument/2006/relationships/oleObject" Target="../embeddings/oleObject86.bin"/><Relationship Id="rId4" Type="http://schemas.openxmlformats.org/officeDocument/2006/relationships/image" Target="../media/image121.wmf"/><Relationship Id="rId9" Type="http://schemas.openxmlformats.org/officeDocument/2006/relationships/oleObject" Target="../embeddings/oleObject81.bin"/><Relationship Id="rId14" Type="http://schemas.openxmlformats.org/officeDocument/2006/relationships/image" Target="../media/image126.wmf"/><Relationship Id="rId22" Type="http://schemas.openxmlformats.org/officeDocument/2006/relationships/image" Target="../media/image130.wmf"/><Relationship Id="rId27" Type="http://schemas.openxmlformats.org/officeDocument/2006/relationships/oleObject" Target="../embeddings/oleObject90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wmf"/><Relationship Id="rId13" Type="http://schemas.openxmlformats.org/officeDocument/2006/relationships/oleObject" Target="../embeddings/oleObject96.bin"/><Relationship Id="rId18" Type="http://schemas.openxmlformats.org/officeDocument/2006/relationships/image" Target="../media/image140.wmf"/><Relationship Id="rId3" Type="http://schemas.openxmlformats.org/officeDocument/2006/relationships/oleObject" Target="../embeddings/oleObject91.bin"/><Relationship Id="rId21" Type="http://schemas.openxmlformats.org/officeDocument/2006/relationships/oleObject" Target="../embeddings/oleObject100.bin"/><Relationship Id="rId7" Type="http://schemas.openxmlformats.org/officeDocument/2006/relationships/oleObject" Target="../embeddings/oleObject93.bin"/><Relationship Id="rId12" Type="http://schemas.openxmlformats.org/officeDocument/2006/relationships/image" Target="../media/image138.wmf"/><Relationship Id="rId17" Type="http://schemas.openxmlformats.org/officeDocument/2006/relationships/oleObject" Target="../embeddings/oleObject98.bin"/><Relationship Id="rId2" Type="http://schemas.openxmlformats.org/officeDocument/2006/relationships/image" Target="../media/image6.jpeg"/><Relationship Id="rId16" Type="http://schemas.openxmlformats.org/officeDocument/2006/relationships/image" Target="../media/image139.wmf"/><Relationship Id="rId20" Type="http://schemas.openxmlformats.org/officeDocument/2006/relationships/image" Target="../media/image14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wmf"/><Relationship Id="rId11" Type="http://schemas.openxmlformats.org/officeDocument/2006/relationships/oleObject" Target="../embeddings/oleObject95.bin"/><Relationship Id="rId24" Type="http://schemas.openxmlformats.org/officeDocument/2006/relationships/image" Target="../media/image143.wmf"/><Relationship Id="rId5" Type="http://schemas.openxmlformats.org/officeDocument/2006/relationships/oleObject" Target="../embeddings/oleObject92.bin"/><Relationship Id="rId15" Type="http://schemas.openxmlformats.org/officeDocument/2006/relationships/oleObject" Target="../embeddings/oleObject97.bin"/><Relationship Id="rId23" Type="http://schemas.openxmlformats.org/officeDocument/2006/relationships/oleObject" Target="../embeddings/oleObject101.bin"/><Relationship Id="rId10" Type="http://schemas.openxmlformats.org/officeDocument/2006/relationships/image" Target="../media/image137.wmf"/><Relationship Id="rId19" Type="http://schemas.openxmlformats.org/officeDocument/2006/relationships/oleObject" Target="../embeddings/oleObject99.bin"/><Relationship Id="rId4" Type="http://schemas.openxmlformats.org/officeDocument/2006/relationships/image" Target="../media/image134.wmf"/><Relationship Id="rId9" Type="http://schemas.openxmlformats.org/officeDocument/2006/relationships/oleObject" Target="../embeddings/oleObject94.bin"/><Relationship Id="rId14" Type="http://schemas.openxmlformats.org/officeDocument/2006/relationships/image" Target="../media/image131.wmf"/><Relationship Id="rId22" Type="http://schemas.openxmlformats.org/officeDocument/2006/relationships/image" Target="../media/image142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50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jpeg"/><Relationship Id="rId4" Type="http://schemas.openxmlformats.org/officeDocument/2006/relationships/image" Target="../media/image153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wmf"/><Relationship Id="rId4" Type="http://schemas.openxmlformats.org/officeDocument/2006/relationships/oleObject" Target="../embeddings/oleObject102.bin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5.bin"/><Relationship Id="rId3" Type="http://schemas.openxmlformats.org/officeDocument/2006/relationships/oleObject" Target="../embeddings/oleObject103.bin"/><Relationship Id="rId7" Type="http://schemas.openxmlformats.org/officeDocument/2006/relationships/image" Target="../media/image161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4.bin"/><Relationship Id="rId5" Type="http://schemas.openxmlformats.org/officeDocument/2006/relationships/image" Target="../media/image160.png"/><Relationship Id="rId4" Type="http://schemas.openxmlformats.org/officeDocument/2006/relationships/image" Target="../media/image159.wmf"/><Relationship Id="rId9" Type="http://schemas.openxmlformats.org/officeDocument/2006/relationships/image" Target="../media/image162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166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6.bin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gi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jpeg"/><Relationship Id="rId4" Type="http://schemas.openxmlformats.org/officeDocument/2006/relationships/image" Target="../media/image177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81.gif"/><Relationship Id="rId4" Type="http://schemas.openxmlformats.org/officeDocument/2006/relationships/image" Target="../media/image1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jp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wmf"/><Relationship Id="rId3" Type="http://schemas.openxmlformats.org/officeDocument/2006/relationships/image" Target="../media/image198.png"/><Relationship Id="rId7" Type="http://schemas.openxmlformats.org/officeDocument/2006/relationships/oleObject" Target="../embeddings/oleObject108.bin"/><Relationship Id="rId12" Type="http://schemas.openxmlformats.org/officeDocument/2006/relationships/image" Target="../media/image203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wmf"/><Relationship Id="rId11" Type="http://schemas.openxmlformats.org/officeDocument/2006/relationships/oleObject" Target="../embeddings/oleObject110.bin"/><Relationship Id="rId5" Type="http://schemas.openxmlformats.org/officeDocument/2006/relationships/oleObject" Target="../embeddings/oleObject107.bin"/><Relationship Id="rId10" Type="http://schemas.openxmlformats.org/officeDocument/2006/relationships/image" Target="../media/image202.wmf"/><Relationship Id="rId4" Type="http://schemas.openxmlformats.org/officeDocument/2006/relationships/image" Target="../media/image199.jpg"/><Relationship Id="rId9" Type="http://schemas.openxmlformats.org/officeDocument/2006/relationships/oleObject" Target="../embeddings/oleObject109.bin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gi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15.bin"/><Relationship Id="rId18" Type="http://schemas.openxmlformats.org/officeDocument/2006/relationships/image" Target="../media/image213.wmf"/><Relationship Id="rId26" Type="http://schemas.openxmlformats.org/officeDocument/2006/relationships/image" Target="../media/image217.wmf"/><Relationship Id="rId3" Type="http://schemas.openxmlformats.org/officeDocument/2006/relationships/image" Target="../media/image205.jpg"/><Relationship Id="rId21" Type="http://schemas.openxmlformats.org/officeDocument/2006/relationships/oleObject" Target="../embeddings/oleObject119.bin"/><Relationship Id="rId7" Type="http://schemas.openxmlformats.org/officeDocument/2006/relationships/oleObject" Target="../embeddings/oleObject112.bin"/><Relationship Id="rId12" Type="http://schemas.openxmlformats.org/officeDocument/2006/relationships/image" Target="../media/image210.wmf"/><Relationship Id="rId17" Type="http://schemas.openxmlformats.org/officeDocument/2006/relationships/oleObject" Target="../embeddings/oleObject117.bin"/><Relationship Id="rId25" Type="http://schemas.openxmlformats.org/officeDocument/2006/relationships/oleObject" Target="../embeddings/oleObject121.bin"/><Relationship Id="rId33" Type="http://schemas.openxmlformats.org/officeDocument/2006/relationships/image" Target="../media/image221.png"/><Relationship Id="rId2" Type="http://schemas.openxmlformats.org/officeDocument/2006/relationships/image" Target="../media/image6.jpeg"/><Relationship Id="rId16" Type="http://schemas.openxmlformats.org/officeDocument/2006/relationships/image" Target="../media/image212.wmf"/><Relationship Id="rId20" Type="http://schemas.openxmlformats.org/officeDocument/2006/relationships/image" Target="../media/image214.wmf"/><Relationship Id="rId29" Type="http://schemas.openxmlformats.org/officeDocument/2006/relationships/oleObject" Target="../embeddings/oleObject12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wmf"/><Relationship Id="rId11" Type="http://schemas.openxmlformats.org/officeDocument/2006/relationships/oleObject" Target="../embeddings/oleObject114.bin"/><Relationship Id="rId24" Type="http://schemas.openxmlformats.org/officeDocument/2006/relationships/image" Target="../media/image216.wmf"/><Relationship Id="rId32" Type="http://schemas.openxmlformats.org/officeDocument/2006/relationships/image" Target="../media/image220.wmf"/><Relationship Id="rId5" Type="http://schemas.openxmlformats.org/officeDocument/2006/relationships/oleObject" Target="../embeddings/oleObject111.bin"/><Relationship Id="rId15" Type="http://schemas.openxmlformats.org/officeDocument/2006/relationships/oleObject" Target="../embeddings/oleObject116.bin"/><Relationship Id="rId23" Type="http://schemas.openxmlformats.org/officeDocument/2006/relationships/oleObject" Target="../embeddings/oleObject120.bin"/><Relationship Id="rId28" Type="http://schemas.openxmlformats.org/officeDocument/2006/relationships/image" Target="../media/image218.wmf"/><Relationship Id="rId10" Type="http://schemas.openxmlformats.org/officeDocument/2006/relationships/image" Target="../media/image209.wmf"/><Relationship Id="rId19" Type="http://schemas.openxmlformats.org/officeDocument/2006/relationships/oleObject" Target="../embeddings/oleObject118.bin"/><Relationship Id="rId31" Type="http://schemas.openxmlformats.org/officeDocument/2006/relationships/oleObject" Target="../embeddings/oleObject124.bin"/><Relationship Id="rId4" Type="http://schemas.openxmlformats.org/officeDocument/2006/relationships/image" Target="../media/image206.png"/><Relationship Id="rId9" Type="http://schemas.openxmlformats.org/officeDocument/2006/relationships/oleObject" Target="../embeddings/oleObject113.bin"/><Relationship Id="rId14" Type="http://schemas.openxmlformats.org/officeDocument/2006/relationships/image" Target="../media/image211.wmf"/><Relationship Id="rId22" Type="http://schemas.openxmlformats.org/officeDocument/2006/relationships/image" Target="../media/image215.wmf"/><Relationship Id="rId27" Type="http://schemas.openxmlformats.org/officeDocument/2006/relationships/oleObject" Target="../embeddings/oleObject122.bin"/><Relationship Id="rId30" Type="http://schemas.openxmlformats.org/officeDocument/2006/relationships/image" Target="../media/image219.wmf"/><Relationship Id="rId8" Type="http://schemas.openxmlformats.org/officeDocument/2006/relationships/image" Target="../media/image208.w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wmf"/><Relationship Id="rId13" Type="http://schemas.openxmlformats.org/officeDocument/2006/relationships/image" Target="../media/image215.wmf"/><Relationship Id="rId18" Type="http://schemas.openxmlformats.org/officeDocument/2006/relationships/oleObject" Target="../embeddings/oleObject131.bin"/><Relationship Id="rId3" Type="http://schemas.openxmlformats.org/officeDocument/2006/relationships/image" Target="../media/image205.jpg"/><Relationship Id="rId21" Type="http://schemas.openxmlformats.org/officeDocument/2006/relationships/image" Target="../media/image229.wmf"/><Relationship Id="rId7" Type="http://schemas.openxmlformats.org/officeDocument/2006/relationships/oleObject" Target="../embeddings/oleObject126.bin"/><Relationship Id="rId12" Type="http://schemas.openxmlformats.org/officeDocument/2006/relationships/oleObject" Target="../embeddings/oleObject128.bin"/><Relationship Id="rId17" Type="http://schemas.openxmlformats.org/officeDocument/2006/relationships/image" Target="../media/image227.wmf"/><Relationship Id="rId2" Type="http://schemas.openxmlformats.org/officeDocument/2006/relationships/image" Target="../media/image6.jpeg"/><Relationship Id="rId16" Type="http://schemas.openxmlformats.org/officeDocument/2006/relationships/oleObject" Target="../embeddings/oleObject130.bin"/><Relationship Id="rId20" Type="http://schemas.openxmlformats.org/officeDocument/2006/relationships/oleObject" Target="../embeddings/oleObject13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wmf"/><Relationship Id="rId11" Type="http://schemas.openxmlformats.org/officeDocument/2006/relationships/image" Target="../media/image221.png"/><Relationship Id="rId5" Type="http://schemas.openxmlformats.org/officeDocument/2006/relationships/oleObject" Target="../embeddings/oleObject125.bin"/><Relationship Id="rId15" Type="http://schemas.openxmlformats.org/officeDocument/2006/relationships/image" Target="../media/image226.wmf"/><Relationship Id="rId10" Type="http://schemas.openxmlformats.org/officeDocument/2006/relationships/image" Target="../media/image225.wmf"/><Relationship Id="rId19" Type="http://schemas.openxmlformats.org/officeDocument/2006/relationships/image" Target="../media/image228.wmf"/><Relationship Id="rId4" Type="http://schemas.openxmlformats.org/officeDocument/2006/relationships/image" Target="../media/image222.png"/><Relationship Id="rId9" Type="http://schemas.openxmlformats.org/officeDocument/2006/relationships/oleObject" Target="../embeddings/oleObject127.bin"/><Relationship Id="rId14" Type="http://schemas.openxmlformats.org/officeDocument/2006/relationships/oleObject" Target="../embeddings/oleObject129.bin"/><Relationship Id="rId22" Type="http://schemas.openxmlformats.org/officeDocument/2006/relationships/image" Target="../media/image2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wmf"/><Relationship Id="rId13" Type="http://schemas.openxmlformats.org/officeDocument/2006/relationships/oleObject" Target="../embeddings/oleObject137.bin"/><Relationship Id="rId18" Type="http://schemas.openxmlformats.org/officeDocument/2006/relationships/image" Target="../media/image241.wmf"/><Relationship Id="rId26" Type="http://schemas.openxmlformats.org/officeDocument/2006/relationships/image" Target="../media/image245.wmf"/><Relationship Id="rId3" Type="http://schemas.openxmlformats.org/officeDocument/2006/relationships/image" Target="../media/image233.jpg"/><Relationship Id="rId21" Type="http://schemas.openxmlformats.org/officeDocument/2006/relationships/oleObject" Target="../embeddings/oleObject141.bin"/><Relationship Id="rId7" Type="http://schemas.openxmlformats.org/officeDocument/2006/relationships/oleObject" Target="../embeddings/oleObject134.bin"/><Relationship Id="rId12" Type="http://schemas.openxmlformats.org/officeDocument/2006/relationships/image" Target="../media/image238.wmf"/><Relationship Id="rId17" Type="http://schemas.openxmlformats.org/officeDocument/2006/relationships/oleObject" Target="../embeddings/oleObject139.bin"/><Relationship Id="rId25" Type="http://schemas.openxmlformats.org/officeDocument/2006/relationships/oleObject" Target="../embeddings/oleObject143.bin"/><Relationship Id="rId2" Type="http://schemas.openxmlformats.org/officeDocument/2006/relationships/image" Target="../media/image6.jpeg"/><Relationship Id="rId16" Type="http://schemas.openxmlformats.org/officeDocument/2006/relationships/image" Target="../media/image240.wmf"/><Relationship Id="rId20" Type="http://schemas.openxmlformats.org/officeDocument/2006/relationships/image" Target="../media/image24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wmf"/><Relationship Id="rId11" Type="http://schemas.openxmlformats.org/officeDocument/2006/relationships/oleObject" Target="../embeddings/oleObject136.bin"/><Relationship Id="rId24" Type="http://schemas.openxmlformats.org/officeDocument/2006/relationships/image" Target="../media/image244.wmf"/><Relationship Id="rId5" Type="http://schemas.openxmlformats.org/officeDocument/2006/relationships/oleObject" Target="../embeddings/oleObject133.bin"/><Relationship Id="rId15" Type="http://schemas.openxmlformats.org/officeDocument/2006/relationships/oleObject" Target="../embeddings/oleObject138.bin"/><Relationship Id="rId23" Type="http://schemas.openxmlformats.org/officeDocument/2006/relationships/oleObject" Target="../embeddings/oleObject142.bin"/><Relationship Id="rId10" Type="http://schemas.openxmlformats.org/officeDocument/2006/relationships/image" Target="../media/image237.wmf"/><Relationship Id="rId19" Type="http://schemas.openxmlformats.org/officeDocument/2006/relationships/oleObject" Target="../embeddings/oleObject140.bin"/><Relationship Id="rId4" Type="http://schemas.openxmlformats.org/officeDocument/2006/relationships/image" Target="../media/image234.png"/><Relationship Id="rId9" Type="http://schemas.openxmlformats.org/officeDocument/2006/relationships/oleObject" Target="../embeddings/oleObject135.bin"/><Relationship Id="rId14" Type="http://schemas.openxmlformats.org/officeDocument/2006/relationships/image" Target="../media/image239.wmf"/><Relationship Id="rId22" Type="http://schemas.openxmlformats.org/officeDocument/2006/relationships/image" Target="../media/image243.w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g"/><Relationship Id="rId2" Type="http://schemas.openxmlformats.org/officeDocument/2006/relationships/image" Target="../media/image246.gi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7" Type="http://schemas.openxmlformats.org/officeDocument/2006/relationships/image" Target="../media/image252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5.bin"/><Relationship Id="rId5" Type="http://schemas.openxmlformats.org/officeDocument/2006/relationships/image" Target="../media/image251.wmf"/><Relationship Id="rId4" Type="http://schemas.openxmlformats.org/officeDocument/2006/relationships/oleObject" Target="../embeddings/oleObject144.bin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8.bin"/><Relationship Id="rId3" Type="http://schemas.openxmlformats.org/officeDocument/2006/relationships/oleObject" Target="../embeddings/oleObject146.bin"/><Relationship Id="rId7" Type="http://schemas.openxmlformats.org/officeDocument/2006/relationships/image" Target="../media/image255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7.bin"/><Relationship Id="rId5" Type="http://schemas.openxmlformats.org/officeDocument/2006/relationships/image" Target="../media/image254.png"/><Relationship Id="rId4" Type="http://schemas.openxmlformats.org/officeDocument/2006/relationships/image" Target="../media/image253.wmf"/><Relationship Id="rId9" Type="http://schemas.openxmlformats.org/officeDocument/2006/relationships/image" Target="../media/image256.w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9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wmf"/><Relationship Id="rId5" Type="http://schemas.openxmlformats.org/officeDocument/2006/relationships/oleObject" Target="../embeddings/oleObject150.bin"/><Relationship Id="rId4" Type="http://schemas.openxmlformats.org/officeDocument/2006/relationships/image" Target="../media/image257.w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wmf"/><Relationship Id="rId3" Type="http://schemas.openxmlformats.org/officeDocument/2006/relationships/oleObject" Target="../embeddings/oleObject151.bin"/><Relationship Id="rId7" Type="http://schemas.openxmlformats.org/officeDocument/2006/relationships/oleObject" Target="../embeddings/oleObject153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wmf"/><Relationship Id="rId5" Type="http://schemas.openxmlformats.org/officeDocument/2006/relationships/oleObject" Target="../embeddings/oleObject152.bin"/><Relationship Id="rId10" Type="http://schemas.openxmlformats.org/officeDocument/2006/relationships/image" Target="../media/image262.wmf"/><Relationship Id="rId4" Type="http://schemas.openxmlformats.org/officeDocument/2006/relationships/image" Target="../media/image259.wmf"/><Relationship Id="rId9" Type="http://schemas.openxmlformats.org/officeDocument/2006/relationships/oleObject" Target="../embeddings/oleObject154.bin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wmf"/><Relationship Id="rId3" Type="http://schemas.openxmlformats.org/officeDocument/2006/relationships/oleObject" Target="../embeddings/oleObject155.bin"/><Relationship Id="rId7" Type="http://schemas.openxmlformats.org/officeDocument/2006/relationships/oleObject" Target="../embeddings/oleObject157.bin"/><Relationship Id="rId12" Type="http://schemas.openxmlformats.org/officeDocument/2006/relationships/image" Target="../media/image267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wmf"/><Relationship Id="rId11" Type="http://schemas.openxmlformats.org/officeDocument/2006/relationships/oleObject" Target="../embeddings/oleObject159.bin"/><Relationship Id="rId5" Type="http://schemas.openxmlformats.org/officeDocument/2006/relationships/oleObject" Target="../embeddings/oleObject156.bin"/><Relationship Id="rId10" Type="http://schemas.openxmlformats.org/officeDocument/2006/relationships/image" Target="../media/image266.wmf"/><Relationship Id="rId4" Type="http://schemas.openxmlformats.org/officeDocument/2006/relationships/image" Target="../media/image263.wmf"/><Relationship Id="rId9" Type="http://schemas.openxmlformats.org/officeDocument/2006/relationships/oleObject" Target="../embeddings/oleObject158.bin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wmf"/><Relationship Id="rId3" Type="http://schemas.openxmlformats.org/officeDocument/2006/relationships/oleObject" Target="../embeddings/oleObject160.bin"/><Relationship Id="rId7" Type="http://schemas.openxmlformats.org/officeDocument/2006/relationships/oleObject" Target="../embeddings/oleObject162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wmf"/><Relationship Id="rId5" Type="http://schemas.openxmlformats.org/officeDocument/2006/relationships/oleObject" Target="../embeddings/oleObject161.bin"/><Relationship Id="rId4" Type="http://schemas.openxmlformats.org/officeDocument/2006/relationships/image" Target="../media/image268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wmf"/><Relationship Id="rId3" Type="http://schemas.openxmlformats.org/officeDocument/2006/relationships/oleObject" Target="../embeddings/oleObject163.bin"/><Relationship Id="rId7" Type="http://schemas.openxmlformats.org/officeDocument/2006/relationships/oleObject" Target="../embeddings/oleObject165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wmf"/><Relationship Id="rId5" Type="http://schemas.openxmlformats.org/officeDocument/2006/relationships/oleObject" Target="../embeddings/oleObject164.bin"/><Relationship Id="rId4" Type="http://schemas.openxmlformats.org/officeDocument/2006/relationships/image" Target="../media/image271.wmf"/><Relationship Id="rId9" Type="http://schemas.openxmlformats.org/officeDocument/2006/relationships/image" Target="../media/image274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8.bin"/><Relationship Id="rId3" Type="http://schemas.openxmlformats.org/officeDocument/2006/relationships/oleObject" Target="../embeddings/oleObject166.bin"/><Relationship Id="rId7" Type="http://schemas.openxmlformats.org/officeDocument/2006/relationships/image" Target="../media/image27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6.wmf"/><Relationship Id="rId11" Type="http://schemas.openxmlformats.org/officeDocument/2006/relationships/image" Target="../media/image279.wmf"/><Relationship Id="rId5" Type="http://schemas.openxmlformats.org/officeDocument/2006/relationships/oleObject" Target="../embeddings/oleObject167.bin"/><Relationship Id="rId10" Type="http://schemas.openxmlformats.org/officeDocument/2006/relationships/oleObject" Target="../embeddings/oleObject169.bin"/><Relationship Id="rId4" Type="http://schemas.openxmlformats.org/officeDocument/2006/relationships/image" Target="../media/image275.wmf"/><Relationship Id="rId9" Type="http://schemas.openxmlformats.org/officeDocument/2006/relationships/image" Target="../media/image278.w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0.bin"/><Relationship Id="rId7" Type="http://schemas.openxmlformats.org/officeDocument/2006/relationships/image" Target="../media/image282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71.bin"/><Relationship Id="rId5" Type="http://schemas.openxmlformats.org/officeDocument/2006/relationships/image" Target="../media/image281.png"/><Relationship Id="rId4" Type="http://schemas.openxmlformats.org/officeDocument/2006/relationships/image" Target="../media/image280.w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jp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wmf"/><Relationship Id="rId13" Type="http://schemas.openxmlformats.org/officeDocument/2006/relationships/oleObject" Target="../embeddings/oleObject176.bin"/><Relationship Id="rId3" Type="http://schemas.openxmlformats.org/officeDocument/2006/relationships/image" Target="../media/image284.jpeg"/><Relationship Id="rId7" Type="http://schemas.openxmlformats.org/officeDocument/2006/relationships/oleObject" Target="../embeddings/oleObject173.bin"/><Relationship Id="rId12" Type="http://schemas.openxmlformats.org/officeDocument/2006/relationships/image" Target="../media/image289.wmf"/><Relationship Id="rId2" Type="http://schemas.openxmlformats.org/officeDocument/2006/relationships/image" Target="../media/image6.jpeg"/><Relationship Id="rId16" Type="http://schemas.openxmlformats.org/officeDocument/2006/relationships/image" Target="../media/image29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wmf"/><Relationship Id="rId11" Type="http://schemas.openxmlformats.org/officeDocument/2006/relationships/oleObject" Target="../embeddings/oleObject175.bin"/><Relationship Id="rId5" Type="http://schemas.openxmlformats.org/officeDocument/2006/relationships/oleObject" Target="../embeddings/oleObject172.bin"/><Relationship Id="rId15" Type="http://schemas.openxmlformats.org/officeDocument/2006/relationships/oleObject" Target="../embeddings/oleObject177.bin"/><Relationship Id="rId10" Type="http://schemas.openxmlformats.org/officeDocument/2006/relationships/image" Target="../media/image288.wmf"/><Relationship Id="rId4" Type="http://schemas.openxmlformats.org/officeDocument/2006/relationships/image" Target="../media/image285.gif"/><Relationship Id="rId9" Type="http://schemas.openxmlformats.org/officeDocument/2006/relationships/oleObject" Target="../embeddings/oleObject174.bin"/><Relationship Id="rId14" Type="http://schemas.openxmlformats.org/officeDocument/2006/relationships/image" Target="../media/image290.wmf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wmf"/><Relationship Id="rId13" Type="http://schemas.openxmlformats.org/officeDocument/2006/relationships/oleObject" Target="../embeddings/oleObject183.bin"/><Relationship Id="rId3" Type="http://schemas.openxmlformats.org/officeDocument/2006/relationships/oleObject" Target="../embeddings/oleObject178.bin"/><Relationship Id="rId7" Type="http://schemas.openxmlformats.org/officeDocument/2006/relationships/oleObject" Target="../embeddings/oleObject180.bin"/><Relationship Id="rId12" Type="http://schemas.openxmlformats.org/officeDocument/2006/relationships/image" Target="../media/image296.wmf"/><Relationship Id="rId2" Type="http://schemas.openxmlformats.org/officeDocument/2006/relationships/image" Target="../media/image6.jpeg"/><Relationship Id="rId16" Type="http://schemas.openxmlformats.org/officeDocument/2006/relationships/image" Target="../media/image29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3.wmf"/><Relationship Id="rId11" Type="http://schemas.openxmlformats.org/officeDocument/2006/relationships/oleObject" Target="../embeddings/oleObject182.bin"/><Relationship Id="rId5" Type="http://schemas.openxmlformats.org/officeDocument/2006/relationships/oleObject" Target="../embeddings/oleObject179.bin"/><Relationship Id="rId15" Type="http://schemas.openxmlformats.org/officeDocument/2006/relationships/oleObject" Target="../embeddings/oleObject184.bin"/><Relationship Id="rId10" Type="http://schemas.openxmlformats.org/officeDocument/2006/relationships/image" Target="../media/image295.wmf"/><Relationship Id="rId4" Type="http://schemas.openxmlformats.org/officeDocument/2006/relationships/image" Target="../media/image292.wmf"/><Relationship Id="rId9" Type="http://schemas.openxmlformats.org/officeDocument/2006/relationships/oleObject" Target="../embeddings/oleObject181.bin"/><Relationship Id="rId14" Type="http://schemas.openxmlformats.org/officeDocument/2006/relationships/image" Target="../media/image297.w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1.jpg"/><Relationship Id="rId4" Type="http://schemas.openxmlformats.org/officeDocument/2006/relationships/image" Target="../media/image300.jp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wmf"/><Relationship Id="rId13" Type="http://schemas.openxmlformats.org/officeDocument/2006/relationships/oleObject" Target="../embeddings/oleObject190.bin"/><Relationship Id="rId18" Type="http://schemas.openxmlformats.org/officeDocument/2006/relationships/image" Target="../media/image309.wmf"/><Relationship Id="rId26" Type="http://schemas.openxmlformats.org/officeDocument/2006/relationships/image" Target="../media/image313.wmf"/><Relationship Id="rId3" Type="http://schemas.openxmlformats.org/officeDocument/2006/relationships/oleObject" Target="../embeddings/oleObject185.bin"/><Relationship Id="rId21" Type="http://schemas.openxmlformats.org/officeDocument/2006/relationships/oleObject" Target="../embeddings/oleObject194.bin"/><Relationship Id="rId7" Type="http://schemas.openxmlformats.org/officeDocument/2006/relationships/oleObject" Target="../embeddings/oleObject187.bin"/><Relationship Id="rId12" Type="http://schemas.openxmlformats.org/officeDocument/2006/relationships/image" Target="../media/image306.wmf"/><Relationship Id="rId17" Type="http://schemas.openxmlformats.org/officeDocument/2006/relationships/oleObject" Target="../embeddings/oleObject192.bin"/><Relationship Id="rId25" Type="http://schemas.openxmlformats.org/officeDocument/2006/relationships/oleObject" Target="../embeddings/oleObject196.bin"/><Relationship Id="rId2" Type="http://schemas.openxmlformats.org/officeDocument/2006/relationships/image" Target="../media/image6.jpeg"/><Relationship Id="rId16" Type="http://schemas.openxmlformats.org/officeDocument/2006/relationships/image" Target="../media/image308.wmf"/><Relationship Id="rId20" Type="http://schemas.openxmlformats.org/officeDocument/2006/relationships/image" Target="../media/image310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3.wmf"/><Relationship Id="rId11" Type="http://schemas.openxmlformats.org/officeDocument/2006/relationships/oleObject" Target="../embeddings/oleObject189.bin"/><Relationship Id="rId24" Type="http://schemas.openxmlformats.org/officeDocument/2006/relationships/image" Target="../media/image312.wmf"/><Relationship Id="rId5" Type="http://schemas.openxmlformats.org/officeDocument/2006/relationships/oleObject" Target="../embeddings/oleObject186.bin"/><Relationship Id="rId15" Type="http://schemas.openxmlformats.org/officeDocument/2006/relationships/oleObject" Target="../embeddings/oleObject191.bin"/><Relationship Id="rId23" Type="http://schemas.openxmlformats.org/officeDocument/2006/relationships/oleObject" Target="../embeddings/oleObject195.bin"/><Relationship Id="rId10" Type="http://schemas.openxmlformats.org/officeDocument/2006/relationships/image" Target="../media/image305.wmf"/><Relationship Id="rId19" Type="http://schemas.openxmlformats.org/officeDocument/2006/relationships/oleObject" Target="../embeddings/oleObject193.bin"/><Relationship Id="rId4" Type="http://schemas.openxmlformats.org/officeDocument/2006/relationships/image" Target="../media/image302.emf"/><Relationship Id="rId9" Type="http://schemas.openxmlformats.org/officeDocument/2006/relationships/oleObject" Target="../embeddings/oleObject188.bin"/><Relationship Id="rId14" Type="http://schemas.openxmlformats.org/officeDocument/2006/relationships/image" Target="../media/image307.wmf"/><Relationship Id="rId22" Type="http://schemas.openxmlformats.org/officeDocument/2006/relationships/image" Target="../media/image311.w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jp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6.jpg"/><Relationship Id="rId4" Type="http://schemas.openxmlformats.org/officeDocument/2006/relationships/image" Target="../media/image315.jpg"/></Relationships>
</file>

<file path=ppt/slides/_rels/slide89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02.bin"/><Relationship Id="rId18" Type="http://schemas.openxmlformats.org/officeDocument/2006/relationships/image" Target="../media/image320.wmf"/><Relationship Id="rId26" Type="http://schemas.openxmlformats.org/officeDocument/2006/relationships/image" Target="../media/image324.wmf"/><Relationship Id="rId39" Type="http://schemas.openxmlformats.org/officeDocument/2006/relationships/oleObject" Target="../embeddings/oleObject215.bin"/><Relationship Id="rId21" Type="http://schemas.openxmlformats.org/officeDocument/2006/relationships/oleObject" Target="../embeddings/oleObject206.bin"/><Relationship Id="rId34" Type="http://schemas.openxmlformats.org/officeDocument/2006/relationships/image" Target="../media/image328.wmf"/><Relationship Id="rId7" Type="http://schemas.openxmlformats.org/officeDocument/2006/relationships/oleObject" Target="../embeddings/oleObject199.bin"/><Relationship Id="rId12" Type="http://schemas.openxmlformats.org/officeDocument/2006/relationships/image" Target="../media/image317.wmf"/><Relationship Id="rId17" Type="http://schemas.openxmlformats.org/officeDocument/2006/relationships/oleObject" Target="../embeddings/oleObject204.bin"/><Relationship Id="rId25" Type="http://schemas.openxmlformats.org/officeDocument/2006/relationships/oleObject" Target="../embeddings/oleObject208.bin"/><Relationship Id="rId33" Type="http://schemas.openxmlformats.org/officeDocument/2006/relationships/oleObject" Target="../embeddings/oleObject212.bin"/><Relationship Id="rId38" Type="http://schemas.openxmlformats.org/officeDocument/2006/relationships/image" Target="../media/image330.wmf"/><Relationship Id="rId2" Type="http://schemas.openxmlformats.org/officeDocument/2006/relationships/image" Target="../media/image6.jpeg"/><Relationship Id="rId16" Type="http://schemas.openxmlformats.org/officeDocument/2006/relationships/image" Target="../media/image319.wmf"/><Relationship Id="rId20" Type="http://schemas.openxmlformats.org/officeDocument/2006/relationships/image" Target="../media/image321.wmf"/><Relationship Id="rId29" Type="http://schemas.openxmlformats.org/officeDocument/2006/relationships/oleObject" Target="../embeddings/oleObject210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3.wmf"/><Relationship Id="rId11" Type="http://schemas.openxmlformats.org/officeDocument/2006/relationships/oleObject" Target="../embeddings/oleObject201.bin"/><Relationship Id="rId24" Type="http://schemas.openxmlformats.org/officeDocument/2006/relationships/image" Target="../media/image323.wmf"/><Relationship Id="rId32" Type="http://schemas.openxmlformats.org/officeDocument/2006/relationships/image" Target="../media/image327.wmf"/><Relationship Id="rId37" Type="http://schemas.openxmlformats.org/officeDocument/2006/relationships/oleObject" Target="../embeddings/oleObject214.bin"/><Relationship Id="rId40" Type="http://schemas.openxmlformats.org/officeDocument/2006/relationships/image" Target="../media/image331.wmf"/><Relationship Id="rId5" Type="http://schemas.openxmlformats.org/officeDocument/2006/relationships/oleObject" Target="../embeddings/oleObject198.bin"/><Relationship Id="rId15" Type="http://schemas.openxmlformats.org/officeDocument/2006/relationships/oleObject" Target="../embeddings/oleObject203.bin"/><Relationship Id="rId23" Type="http://schemas.openxmlformats.org/officeDocument/2006/relationships/oleObject" Target="../embeddings/oleObject207.bin"/><Relationship Id="rId28" Type="http://schemas.openxmlformats.org/officeDocument/2006/relationships/image" Target="../media/image325.wmf"/><Relationship Id="rId36" Type="http://schemas.openxmlformats.org/officeDocument/2006/relationships/image" Target="../media/image329.wmf"/><Relationship Id="rId10" Type="http://schemas.openxmlformats.org/officeDocument/2006/relationships/image" Target="../media/image305.wmf"/><Relationship Id="rId19" Type="http://schemas.openxmlformats.org/officeDocument/2006/relationships/oleObject" Target="../embeddings/oleObject205.bin"/><Relationship Id="rId31" Type="http://schemas.openxmlformats.org/officeDocument/2006/relationships/oleObject" Target="../embeddings/oleObject211.bin"/><Relationship Id="rId4" Type="http://schemas.openxmlformats.org/officeDocument/2006/relationships/image" Target="../media/image302.emf"/><Relationship Id="rId9" Type="http://schemas.openxmlformats.org/officeDocument/2006/relationships/oleObject" Target="../embeddings/oleObject200.bin"/><Relationship Id="rId14" Type="http://schemas.openxmlformats.org/officeDocument/2006/relationships/image" Target="../media/image318.wmf"/><Relationship Id="rId22" Type="http://schemas.openxmlformats.org/officeDocument/2006/relationships/image" Target="../media/image322.wmf"/><Relationship Id="rId27" Type="http://schemas.openxmlformats.org/officeDocument/2006/relationships/oleObject" Target="../embeddings/oleObject209.bin"/><Relationship Id="rId30" Type="http://schemas.openxmlformats.org/officeDocument/2006/relationships/image" Target="../media/image326.wmf"/><Relationship Id="rId35" Type="http://schemas.openxmlformats.org/officeDocument/2006/relationships/oleObject" Target="../embeddings/oleObject213.bin"/><Relationship Id="rId8" Type="http://schemas.openxmlformats.org/officeDocument/2006/relationships/image" Target="../media/image304.wmf"/><Relationship Id="rId3" Type="http://schemas.openxmlformats.org/officeDocument/2006/relationships/oleObject" Target="../embeddings/oleObject197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3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wmf"/><Relationship Id="rId13" Type="http://schemas.openxmlformats.org/officeDocument/2006/relationships/oleObject" Target="../embeddings/oleObject221.bin"/><Relationship Id="rId3" Type="http://schemas.openxmlformats.org/officeDocument/2006/relationships/oleObject" Target="../embeddings/oleObject216.bin"/><Relationship Id="rId7" Type="http://schemas.openxmlformats.org/officeDocument/2006/relationships/oleObject" Target="../embeddings/oleObject218.bin"/><Relationship Id="rId12" Type="http://schemas.openxmlformats.org/officeDocument/2006/relationships/image" Target="../media/image338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5.wmf"/><Relationship Id="rId11" Type="http://schemas.openxmlformats.org/officeDocument/2006/relationships/oleObject" Target="../embeddings/oleObject220.bin"/><Relationship Id="rId5" Type="http://schemas.openxmlformats.org/officeDocument/2006/relationships/oleObject" Target="../embeddings/oleObject217.bin"/><Relationship Id="rId10" Type="http://schemas.openxmlformats.org/officeDocument/2006/relationships/image" Target="../media/image337.wmf"/><Relationship Id="rId4" Type="http://schemas.openxmlformats.org/officeDocument/2006/relationships/image" Target="../media/image334.wmf"/><Relationship Id="rId9" Type="http://schemas.openxmlformats.org/officeDocument/2006/relationships/oleObject" Target="../embeddings/oleObject219.bin"/><Relationship Id="rId14" Type="http://schemas.openxmlformats.org/officeDocument/2006/relationships/image" Target="../media/image339.wmf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wmf"/><Relationship Id="rId13" Type="http://schemas.openxmlformats.org/officeDocument/2006/relationships/oleObject" Target="../embeddings/oleObject226.bin"/><Relationship Id="rId18" Type="http://schemas.openxmlformats.org/officeDocument/2006/relationships/image" Target="../media/image346.wmf"/><Relationship Id="rId26" Type="http://schemas.openxmlformats.org/officeDocument/2006/relationships/image" Target="../media/image350.wmf"/><Relationship Id="rId3" Type="http://schemas.openxmlformats.org/officeDocument/2006/relationships/image" Target="../media/image54.png"/><Relationship Id="rId21" Type="http://schemas.openxmlformats.org/officeDocument/2006/relationships/oleObject" Target="../embeddings/oleObject230.bin"/><Relationship Id="rId7" Type="http://schemas.openxmlformats.org/officeDocument/2006/relationships/oleObject" Target="../embeddings/oleObject223.bin"/><Relationship Id="rId12" Type="http://schemas.openxmlformats.org/officeDocument/2006/relationships/image" Target="../media/image343.wmf"/><Relationship Id="rId17" Type="http://schemas.openxmlformats.org/officeDocument/2006/relationships/oleObject" Target="../embeddings/oleObject228.bin"/><Relationship Id="rId25" Type="http://schemas.openxmlformats.org/officeDocument/2006/relationships/oleObject" Target="../embeddings/oleObject232.bin"/><Relationship Id="rId2" Type="http://schemas.openxmlformats.org/officeDocument/2006/relationships/image" Target="../media/image6.jpeg"/><Relationship Id="rId16" Type="http://schemas.openxmlformats.org/officeDocument/2006/relationships/image" Target="../media/image345.wmf"/><Relationship Id="rId20" Type="http://schemas.openxmlformats.org/officeDocument/2006/relationships/image" Target="../media/image34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wmf"/><Relationship Id="rId11" Type="http://schemas.openxmlformats.org/officeDocument/2006/relationships/oleObject" Target="../embeddings/oleObject225.bin"/><Relationship Id="rId24" Type="http://schemas.openxmlformats.org/officeDocument/2006/relationships/image" Target="../media/image349.wmf"/><Relationship Id="rId5" Type="http://schemas.openxmlformats.org/officeDocument/2006/relationships/oleObject" Target="../embeddings/oleObject222.bin"/><Relationship Id="rId15" Type="http://schemas.openxmlformats.org/officeDocument/2006/relationships/oleObject" Target="../embeddings/oleObject227.bin"/><Relationship Id="rId23" Type="http://schemas.openxmlformats.org/officeDocument/2006/relationships/oleObject" Target="../embeddings/oleObject231.bin"/><Relationship Id="rId28" Type="http://schemas.openxmlformats.org/officeDocument/2006/relationships/image" Target="../media/image351.wmf"/><Relationship Id="rId10" Type="http://schemas.openxmlformats.org/officeDocument/2006/relationships/image" Target="../media/image342.wmf"/><Relationship Id="rId19" Type="http://schemas.openxmlformats.org/officeDocument/2006/relationships/oleObject" Target="../embeddings/oleObject229.bin"/><Relationship Id="rId4" Type="http://schemas.openxmlformats.org/officeDocument/2006/relationships/image" Target="../media/image100.png"/><Relationship Id="rId9" Type="http://schemas.openxmlformats.org/officeDocument/2006/relationships/oleObject" Target="../embeddings/oleObject224.bin"/><Relationship Id="rId14" Type="http://schemas.openxmlformats.org/officeDocument/2006/relationships/image" Target="../media/image344.wmf"/><Relationship Id="rId22" Type="http://schemas.openxmlformats.org/officeDocument/2006/relationships/image" Target="../media/image348.wmf"/><Relationship Id="rId27" Type="http://schemas.openxmlformats.org/officeDocument/2006/relationships/oleObject" Target="../embeddings/oleObject233.bin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3.gif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wmf"/><Relationship Id="rId13" Type="http://schemas.openxmlformats.org/officeDocument/2006/relationships/oleObject" Target="../embeddings/oleObject239.bin"/><Relationship Id="rId18" Type="http://schemas.openxmlformats.org/officeDocument/2006/relationships/image" Target="../media/image361.wmf"/><Relationship Id="rId26" Type="http://schemas.openxmlformats.org/officeDocument/2006/relationships/image" Target="../media/image365.wmf"/><Relationship Id="rId3" Type="http://schemas.openxmlformats.org/officeDocument/2006/relationships/oleObject" Target="../embeddings/oleObject234.bin"/><Relationship Id="rId21" Type="http://schemas.openxmlformats.org/officeDocument/2006/relationships/oleObject" Target="../embeddings/oleObject243.bin"/><Relationship Id="rId7" Type="http://schemas.openxmlformats.org/officeDocument/2006/relationships/oleObject" Target="../embeddings/oleObject236.bin"/><Relationship Id="rId12" Type="http://schemas.openxmlformats.org/officeDocument/2006/relationships/image" Target="../media/image358.wmf"/><Relationship Id="rId17" Type="http://schemas.openxmlformats.org/officeDocument/2006/relationships/oleObject" Target="../embeddings/oleObject241.bin"/><Relationship Id="rId25" Type="http://schemas.openxmlformats.org/officeDocument/2006/relationships/oleObject" Target="../embeddings/oleObject245.bin"/><Relationship Id="rId2" Type="http://schemas.openxmlformats.org/officeDocument/2006/relationships/image" Target="../media/image6.jpeg"/><Relationship Id="rId16" Type="http://schemas.openxmlformats.org/officeDocument/2006/relationships/image" Target="../media/image360.wmf"/><Relationship Id="rId20" Type="http://schemas.openxmlformats.org/officeDocument/2006/relationships/image" Target="../media/image36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5.wmf"/><Relationship Id="rId11" Type="http://schemas.openxmlformats.org/officeDocument/2006/relationships/oleObject" Target="../embeddings/oleObject238.bin"/><Relationship Id="rId24" Type="http://schemas.openxmlformats.org/officeDocument/2006/relationships/image" Target="../media/image364.wmf"/><Relationship Id="rId5" Type="http://schemas.openxmlformats.org/officeDocument/2006/relationships/oleObject" Target="../embeddings/oleObject235.bin"/><Relationship Id="rId15" Type="http://schemas.openxmlformats.org/officeDocument/2006/relationships/oleObject" Target="../embeddings/oleObject240.bin"/><Relationship Id="rId23" Type="http://schemas.openxmlformats.org/officeDocument/2006/relationships/oleObject" Target="../embeddings/oleObject244.bin"/><Relationship Id="rId28" Type="http://schemas.openxmlformats.org/officeDocument/2006/relationships/image" Target="../media/image366.wmf"/><Relationship Id="rId10" Type="http://schemas.openxmlformats.org/officeDocument/2006/relationships/image" Target="../media/image357.wmf"/><Relationship Id="rId19" Type="http://schemas.openxmlformats.org/officeDocument/2006/relationships/oleObject" Target="../embeddings/oleObject242.bin"/><Relationship Id="rId4" Type="http://schemas.openxmlformats.org/officeDocument/2006/relationships/image" Target="../media/image354.wmf"/><Relationship Id="rId9" Type="http://schemas.openxmlformats.org/officeDocument/2006/relationships/oleObject" Target="../embeddings/oleObject237.bin"/><Relationship Id="rId14" Type="http://schemas.openxmlformats.org/officeDocument/2006/relationships/image" Target="../media/image359.wmf"/><Relationship Id="rId22" Type="http://schemas.openxmlformats.org/officeDocument/2006/relationships/image" Target="../media/image363.wmf"/><Relationship Id="rId27" Type="http://schemas.openxmlformats.org/officeDocument/2006/relationships/oleObject" Target="../embeddings/oleObject246.bin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wmf"/><Relationship Id="rId13" Type="http://schemas.openxmlformats.org/officeDocument/2006/relationships/oleObject" Target="../embeddings/oleObject252.bin"/><Relationship Id="rId18" Type="http://schemas.openxmlformats.org/officeDocument/2006/relationships/image" Target="../media/image370.wmf"/><Relationship Id="rId3" Type="http://schemas.openxmlformats.org/officeDocument/2006/relationships/oleObject" Target="../embeddings/oleObject247.bin"/><Relationship Id="rId7" Type="http://schemas.openxmlformats.org/officeDocument/2006/relationships/oleObject" Target="../embeddings/oleObject249.bin"/><Relationship Id="rId12" Type="http://schemas.openxmlformats.org/officeDocument/2006/relationships/image" Target="../media/image364.wmf"/><Relationship Id="rId17" Type="http://schemas.openxmlformats.org/officeDocument/2006/relationships/oleObject" Target="../embeddings/oleObject254.bin"/><Relationship Id="rId2" Type="http://schemas.openxmlformats.org/officeDocument/2006/relationships/image" Target="../media/image6.jpeg"/><Relationship Id="rId16" Type="http://schemas.openxmlformats.org/officeDocument/2006/relationships/image" Target="../media/image369.wmf"/><Relationship Id="rId20" Type="http://schemas.openxmlformats.org/officeDocument/2006/relationships/image" Target="../media/image37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7.wmf"/><Relationship Id="rId11" Type="http://schemas.openxmlformats.org/officeDocument/2006/relationships/oleObject" Target="../embeddings/oleObject251.bin"/><Relationship Id="rId5" Type="http://schemas.openxmlformats.org/officeDocument/2006/relationships/oleObject" Target="../embeddings/oleObject248.bin"/><Relationship Id="rId15" Type="http://schemas.openxmlformats.org/officeDocument/2006/relationships/oleObject" Target="../embeddings/oleObject253.bin"/><Relationship Id="rId10" Type="http://schemas.openxmlformats.org/officeDocument/2006/relationships/image" Target="../media/image368.wmf"/><Relationship Id="rId19" Type="http://schemas.openxmlformats.org/officeDocument/2006/relationships/oleObject" Target="../embeddings/oleObject255.bin"/><Relationship Id="rId4" Type="http://schemas.openxmlformats.org/officeDocument/2006/relationships/image" Target="../media/image367.wmf"/><Relationship Id="rId9" Type="http://schemas.openxmlformats.org/officeDocument/2006/relationships/oleObject" Target="../embeddings/oleObject250.bin"/><Relationship Id="rId14" Type="http://schemas.openxmlformats.org/officeDocument/2006/relationships/image" Target="../media/image365.wmf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wmf"/><Relationship Id="rId13" Type="http://schemas.openxmlformats.org/officeDocument/2006/relationships/oleObject" Target="../embeddings/oleObject261.bin"/><Relationship Id="rId18" Type="http://schemas.openxmlformats.org/officeDocument/2006/relationships/image" Target="../media/image379.wmf"/><Relationship Id="rId26" Type="http://schemas.openxmlformats.org/officeDocument/2006/relationships/image" Target="../media/image383.wmf"/><Relationship Id="rId3" Type="http://schemas.openxmlformats.org/officeDocument/2006/relationships/oleObject" Target="../embeddings/oleObject256.bin"/><Relationship Id="rId21" Type="http://schemas.openxmlformats.org/officeDocument/2006/relationships/oleObject" Target="../embeddings/oleObject265.bin"/><Relationship Id="rId7" Type="http://schemas.openxmlformats.org/officeDocument/2006/relationships/oleObject" Target="../embeddings/oleObject258.bin"/><Relationship Id="rId12" Type="http://schemas.openxmlformats.org/officeDocument/2006/relationships/image" Target="../media/image376.wmf"/><Relationship Id="rId17" Type="http://schemas.openxmlformats.org/officeDocument/2006/relationships/oleObject" Target="../embeddings/oleObject263.bin"/><Relationship Id="rId25" Type="http://schemas.openxmlformats.org/officeDocument/2006/relationships/oleObject" Target="../embeddings/oleObject267.bin"/><Relationship Id="rId2" Type="http://schemas.openxmlformats.org/officeDocument/2006/relationships/image" Target="../media/image6.jpeg"/><Relationship Id="rId16" Type="http://schemas.openxmlformats.org/officeDocument/2006/relationships/image" Target="../media/image378.wmf"/><Relationship Id="rId20" Type="http://schemas.openxmlformats.org/officeDocument/2006/relationships/image" Target="../media/image380.wmf"/><Relationship Id="rId29" Type="http://schemas.openxmlformats.org/officeDocument/2006/relationships/oleObject" Target="../embeddings/oleObject269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3.wmf"/><Relationship Id="rId11" Type="http://schemas.openxmlformats.org/officeDocument/2006/relationships/oleObject" Target="../embeddings/oleObject260.bin"/><Relationship Id="rId24" Type="http://schemas.openxmlformats.org/officeDocument/2006/relationships/image" Target="../media/image382.wmf"/><Relationship Id="rId32" Type="http://schemas.openxmlformats.org/officeDocument/2006/relationships/image" Target="../media/image386.wmf"/><Relationship Id="rId5" Type="http://schemas.openxmlformats.org/officeDocument/2006/relationships/oleObject" Target="../embeddings/oleObject257.bin"/><Relationship Id="rId15" Type="http://schemas.openxmlformats.org/officeDocument/2006/relationships/oleObject" Target="../embeddings/oleObject262.bin"/><Relationship Id="rId23" Type="http://schemas.openxmlformats.org/officeDocument/2006/relationships/oleObject" Target="../embeddings/oleObject266.bin"/><Relationship Id="rId28" Type="http://schemas.openxmlformats.org/officeDocument/2006/relationships/image" Target="../media/image384.wmf"/><Relationship Id="rId10" Type="http://schemas.openxmlformats.org/officeDocument/2006/relationships/image" Target="../media/image375.wmf"/><Relationship Id="rId19" Type="http://schemas.openxmlformats.org/officeDocument/2006/relationships/oleObject" Target="../embeddings/oleObject264.bin"/><Relationship Id="rId31" Type="http://schemas.openxmlformats.org/officeDocument/2006/relationships/oleObject" Target="../embeddings/oleObject270.bin"/><Relationship Id="rId4" Type="http://schemas.openxmlformats.org/officeDocument/2006/relationships/image" Target="../media/image372.wmf"/><Relationship Id="rId9" Type="http://schemas.openxmlformats.org/officeDocument/2006/relationships/oleObject" Target="../embeddings/oleObject259.bin"/><Relationship Id="rId14" Type="http://schemas.openxmlformats.org/officeDocument/2006/relationships/image" Target="../media/image377.wmf"/><Relationship Id="rId22" Type="http://schemas.openxmlformats.org/officeDocument/2006/relationships/image" Target="../media/image381.wmf"/><Relationship Id="rId27" Type="http://schemas.openxmlformats.org/officeDocument/2006/relationships/oleObject" Target="../embeddings/oleObject268.bin"/><Relationship Id="rId30" Type="http://schemas.openxmlformats.org/officeDocument/2006/relationships/image" Target="../media/image385.wmf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7.wmf"/><Relationship Id="rId13" Type="http://schemas.openxmlformats.org/officeDocument/2006/relationships/oleObject" Target="../embeddings/oleObject275.bin"/><Relationship Id="rId18" Type="http://schemas.openxmlformats.org/officeDocument/2006/relationships/image" Target="../media/image392.wmf"/><Relationship Id="rId3" Type="http://schemas.openxmlformats.org/officeDocument/2006/relationships/oleObject" Target="../embeddings/oleObject271.bin"/><Relationship Id="rId7" Type="http://schemas.openxmlformats.org/officeDocument/2006/relationships/oleObject" Target="../embeddings/oleObject248.bin"/><Relationship Id="rId12" Type="http://schemas.openxmlformats.org/officeDocument/2006/relationships/image" Target="../media/image389.wmf"/><Relationship Id="rId17" Type="http://schemas.openxmlformats.org/officeDocument/2006/relationships/oleObject" Target="../embeddings/oleObject277.bin"/><Relationship Id="rId2" Type="http://schemas.openxmlformats.org/officeDocument/2006/relationships/image" Target="../media/image6.jpeg"/><Relationship Id="rId16" Type="http://schemas.openxmlformats.org/officeDocument/2006/relationships/image" Target="../media/image391.wmf"/><Relationship Id="rId20" Type="http://schemas.openxmlformats.org/officeDocument/2006/relationships/image" Target="../media/image393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8.wmf"/><Relationship Id="rId11" Type="http://schemas.openxmlformats.org/officeDocument/2006/relationships/oleObject" Target="../embeddings/oleObject274.bin"/><Relationship Id="rId5" Type="http://schemas.openxmlformats.org/officeDocument/2006/relationships/oleObject" Target="../embeddings/oleObject272.bin"/><Relationship Id="rId15" Type="http://schemas.openxmlformats.org/officeDocument/2006/relationships/oleObject" Target="../embeddings/oleObject276.bin"/><Relationship Id="rId10" Type="http://schemas.openxmlformats.org/officeDocument/2006/relationships/image" Target="../media/image368.wmf"/><Relationship Id="rId19" Type="http://schemas.openxmlformats.org/officeDocument/2006/relationships/oleObject" Target="../embeddings/oleObject278.bin"/><Relationship Id="rId4" Type="http://schemas.openxmlformats.org/officeDocument/2006/relationships/image" Target="../media/image387.wmf"/><Relationship Id="rId9" Type="http://schemas.openxmlformats.org/officeDocument/2006/relationships/oleObject" Target="../embeddings/oleObject273.bin"/><Relationship Id="rId14" Type="http://schemas.openxmlformats.org/officeDocument/2006/relationships/image" Target="../media/image390.w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5.jp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2205038"/>
            <a:ext cx="3887788" cy="793750"/>
          </a:xfrm>
          <a:noFill/>
        </p:spPr>
        <p:txBody>
          <a:bodyPr/>
          <a:lstStyle/>
          <a:p>
            <a:r>
              <a:rPr lang="ru-RU" sz="4400" b="0" dirty="0">
                <a:latin typeface="Tahoma" charset="0"/>
              </a:rPr>
              <a:t>Магнетизм</a:t>
            </a:r>
            <a:endParaRPr lang="uk-UA" sz="4400" b="0" dirty="0">
              <a:latin typeface="Tahoma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116632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рухомого</a:t>
            </a:r>
            <a:r>
              <a:rPr lang="ru-RU" sz="3600" b="1" dirty="0">
                <a:latin typeface="Tahoma" charset="0"/>
              </a:rPr>
              <a:t> заряду. Принцип </a:t>
            </a:r>
            <a:r>
              <a:rPr lang="ru-RU" sz="3600" b="1" dirty="0" err="1">
                <a:latin typeface="Tahoma" charset="0"/>
              </a:rPr>
              <a:t>суперпозиції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полів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елементарного</a:t>
            </a:r>
            <a:r>
              <a:rPr lang="ru-RU" sz="3600" b="1" dirty="0">
                <a:latin typeface="Tahoma" charset="0"/>
              </a:rPr>
              <a:t> струму.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819D90-945C-4561-9A6C-7614321DC69B}"/>
              </a:ext>
            </a:extLst>
          </p:cNvPr>
          <p:cNvSpPr txBox="1"/>
          <p:nvPr/>
        </p:nvSpPr>
        <p:spPr>
          <a:xfrm>
            <a:off x="743898" y="5076306"/>
            <a:ext cx="1728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Жан-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Батіст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Біо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968884-2A37-4CDC-9C0B-EAA0DF0B4BB8}"/>
              </a:ext>
            </a:extLst>
          </p:cNvPr>
          <p:cNvSpPr txBox="1"/>
          <p:nvPr/>
        </p:nvSpPr>
        <p:spPr>
          <a:xfrm>
            <a:off x="3131840" y="5076305"/>
            <a:ext cx="2088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Фелікс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Савар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AEC94D-59F2-4829-9DD6-FB3700DC6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98" y="2420888"/>
            <a:ext cx="1728192" cy="23673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FB0B27-7F99-452E-8639-68E615C46C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2420888"/>
            <a:ext cx="2058595" cy="236738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E1F6AAE-18C0-4628-81C1-F2DBA07AF9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927" y="2445123"/>
            <a:ext cx="1952625" cy="23431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909870-E0D5-4C6C-B6D7-00DBACBDFA4E}"/>
              </a:ext>
            </a:extLst>
          </p:cNvPr>
          <p:cNvSpPr txBox="1"/>
          <p:nvPr/>
        </p:nvSpPr>
        <p:spPr>
          <a:xfrm>
            <a:off x="5620320" y="5100540"/>
            <a:ext cx="20882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</a:t>
            </a:r>
            <a:r>
              <a:rPr lang="en-US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’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єр-Сімон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де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Лаплас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1416979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670741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604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E83C462-D8E1-E114-8C6F-242341FDE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780" y="1399797"/>
            <a:ext cx="488131" cy="437882"/>
          </a:xfrm>
          <a:prstGeom prst="rect">
            <a:avLst/>
          </a:prstGeom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B7BAE26A-CDD1-C61C-6B1D-D12F2BE94FF3}"/>
              </a:ext>
            </a:extLst>
          </p:cNvPr>
          <p:cNvCxnSpPr>
            <a:cxnSpLocks/>
          </p:cNvCxnSpPr>
          <p:nvPr/>
        </p:nvCxnSpPr>
        <p:spPr>
          <a:xfrm>
            <a:off x="3014010" y="1618738"/>
            <a:ext cx="2001872" cy="0"/>
          </a:xfrm>
          <a:prstGeom prst="straightConnector1">
            <a:avLst/>
          </a:prstGeom>
          <a:ln w="57150">
            <a:solidFill>
              <a:srgbClr val="8F0205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760EA53-ED1B-7F44-6B0F-5EE19F0A60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1657665"/>
              </p:ext>
            </p:extLst>
          </p:nvPr>
        </p:nvGraphicFramePr>
        <p:xfrm>
          <a:off x="4915311" y="1618738"/>
          <a:ext cx="508801" cy="740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9680" imgH="203040" progId="Equation.DSMT4">
                  <p:embed/>
                </p:oleObj>
              </mc:Choice>
              <mc:Fallback>
                <p:oleObj name="Equation" r:id="rId4" imgW="1396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15311" y="1618738"/>
                        <a:ext cx="508801" cy="7400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124CBAF-FB35-9963-58EE-166B342746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6512968"/>
              </p:ext>
            </p:extLst>
          </p:nvPr>
        </p:nvGraphicFramePr>
        <p:xfrm>
          <a:off x="2341845" y="1988775"/>
          <a:ext cx="508000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9680" imgH="190440" progId="Equation.DSMT4">
                  <p:embed/>
                </p:oleObj>
              </mc:Choice>
              <mc:Fallback>
                <p:oleObj name="Equation" r:id="rId6" imgW="139680" imgH="1904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0760EA53-ED1B-7F44-6B0F-5EE19F0A60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41845" y="1988775"/>
                        <a:ext cx="508000" cy="693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A2C22D-9DE4-41F6-80AA-2C1539BBD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2276872"/>
            <a:ext cx="3772471" cy="75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89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80A161-544F-F965-25F0-95362F703D5B}"/>
              </a:ext>
            </a:extLst>
          </p:cNvPr>
          <p:cNvSpPr txBox="1"/>
          <p:nvPr/>
        </p:nvSpPr>
        <p:spPr>
          <a:xfrm>
            <a:off x="5655075" y="177553"/>
            <a:ext cx="3292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 err="1"/>
              <a:t>Біо</a:t>
            </a:r>
            <a:r>
              <a:rPr lang="uk-UA" sz="2400" b="1" dirty="0"/>
              <a:t>-Савара-Лапласа</a:t>
            </a:r>
            <a:endParaRPr lang="ru-UA" sz="24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4E92FF-EB97-3FA0-5D9E-C46C3FEAC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012" y="639218"/>
            <a:ext cx="2013982" cy="21328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1A1AF7-F779-5C53-33E0-930DE5907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714756" y="4307289"/>
            <a:ext cx="2281616" cy="90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8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004348BB-B8BF-4DAC-B5BF-E09C79A4CE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81355" y="-439107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провідника</a:t>
            </a:r>
            <a:r>
              <a:rPr lang="ru-RU" sz="3600" b="1" dirty="0">
                <a:latin typeface="Tahoma" charset="0"/>
              </a:rPr>
              <a:t>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2C7264-E82C-BD05-A5FA-5AE558DD9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395" y="1682224"/>
            <a:ext cx="1198162" cy="4414281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6019061" y="3384612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25292-E5E2-EAF4-B661-260F31B566C1}"/>
              </a:ext>
            </a:extLst>
          </p:cNvPr>
          <p:cNvSpPr txBox="1"/>
          <p:nvPr/>
        </p:nvSpPr>
        <p:spPr>
          <a:xfrm>
            <a:off x="6133801" y="3304589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20968D4-4D34-04E4-9150-6C2BE480CE2A}"/>
              </a:ext>
            </a:extLst>
          </p:cNvPr>
          <p:cNvCxnSpPr>
            <a:endCxn id="8" idx="1"/>
          </p:cNvCxnSpPr>
          <p:nvPr/>
        </p:nvCxnSpPr>
        <p:spPr>
          <a:xfrm>
            <a:off x="3124940" y="1926454"/>
            <a:ext cx="2907122" cy="147115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3133817" y="3460387"/>
            <a:ext cx="2898245" cy="245214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133817" y="3429000"/>
            <a:ext cx="2885244" cy="44388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>
            <a:off x="3680081" y="2781716"/>
            <a:ext cx="385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sp>
        <p:nvSpPr>
          <p:cNvPr id="22" name="Полилиния: фигура 21">
            <a:extLst>
              <a:ext uri="{FF2B5EF4-FFF2-40B4-BE49-F238E27FC236}">
                <a16:creationId xmlns:a16="http://schemas.microsoft.com/office/drawing/2014/main" id="{D6C32855-2105-9F4B-D751-06D29EFFCCBE}"/>
              </a:ext>
            </a:extLst>
          </p:cNvPr>
          <p:cNvSpPr/>
          <p:nvPr/>
        </p:nvSpPr>
        <p:spPr>
          <a:xfrm>
            <a:off x="5216343" y="3107184"/>
            <a:ext cx="190158" cy="328474"/>
          </a:xfrm>
          <a:custGeom>
            <a:avLst/>
            <a:gdLst>
              <a:gd name="connsiteX0" fmla="*/ 83626 w 190158"/>
              <a:gd name="connsiteY0" fmla="*/ 328474 h 328474"/>
              <a:gd name="connsiteX1" fmla="*/ 3727 w 190158"/>
              <a:gd name="connsiteY1" fmla="*/ 115410 h 328474"/>
              <a:gd name="connsiteX2" fmla="*/ 190158 w 190158"/>
              <a:gd name="connsiteY2" fmla="*/ 0 h 32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158" h="328474">
                <a:moveTo>
                  <a:pt x="83626" y="328474"/>
                </a:moveTo>
                <a:cubicBezTo>
                  <a:pt x="34799" y="249315"/>
                  <a:pt x="-14028" y="170156"/>
                  <a:pt x="3727" y="115410"/>
                </a:cubicBezTo>
                <a:cubicBezTo>
                  <a:pt x="21482" y="60664"/>
                  <a:pt x="105820" y="30332"/>
                  <a:pt x="190158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28D15BB3-D747-F249-C5A0-BEBDC3081C40}"/>
              </a:ext>
            </a:extLst>
          </p:cNvPr>
          <p:cNvSpPr/>
          <p:nvPr/>
        </p:nvSpPr>
        <p:spPr>
          <a:xfrm>
            <a:off x="5280565" y="3435658"/>
            <a:ext cx="250223" cy="435006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14EAA840-FFD5-0946-D33F-A1BB33E3D8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2802610"/>
              </p:ext>
            </p:extLst>
          </p:nvPr>
        </p:nvGraphicFramePr>
        <p:xfrm>
          <a:off x="4779291" y="3480046"/>
          <a:ext cx="527851" cy="716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480" imgH="241200" progId="Equation.DSMT4">
                  <p:embed/>
                </p:oleObj>
              </mc:Choice>
              <mc:Fallback>
                <p:oleObj name="Equation" r:id="rId4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9291" y="3480046"/>
                        <a:ext cx="527851" cy="716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Объект 24">
            <a:extLst>
              <a:ext uri="{FF2B5EF4-FFF2-40B4-BE49-F238E27FC236}">
                <a16:creationId xmlns:a16="http://schemas.microsoft.com/office/drawing/2014/main" id="{78089E60-AD09-83F4-7316-D33F19B35A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2723157"/>
              </p:ext>
            </p:extLst>
          </p:nvPr>
        </p:nvGraphicFramePr>
        <p:xfrm>
          <a:off x="4636624" y="2727144"/>
          <a:ext cx="566737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0440" imgH="241200" progId="Equation.DSMT4">
                  <p:embed/>
                </p:oleObj>
              </mc:Choice>
              <mc:Fallback>
                <p:oleObj name="Equation" r:id="rId6" imgW="190440" imgH="24120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36624" y="2727144"/>
                        <a:ext cx="566737" cy="717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72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6019061" y="3384612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3133817" y="3460387"/>
            <a:ext cx="2898245" cy="128028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133817" y="3429000"/>
            <a:ext cx="2885244" cy="44388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>
            <a:off x="3680081" y="2781716"/>
            <a:ext cx="385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28D15BB3-D747-F249-C5A0-BEBDC3081C40}"/>
              </a:ext>
            </a:extLst>
          </p:cNvPr>
          <p:cNvSpPr/>
          <p:nvPr/>
        </p:nvSpPr>
        <p:spPr>
          <a:xfrm>
            <a:off x="5307142" y="3435658"/>
            <a:ext cx="223646" cy="239698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14EAA840-FFD5-0946-D33F-A1BB33E3D8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706912"/>
              </p:ext>
            </p:extLst>
          </p:nvPr>
        </p:nvGraphicFramePr>
        <p:xfrm>
          <a:off x="5100767" y="2825003"/>
          <a:ext cx="41275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9680" imgH="190440" progId="Equation.DSMT4">
                  <p:embed/>
                </p:oleObj>
              </mc:Choice>
              <mc:Fallback>
                <p:oleObj name="Equation" r:id="rId3" imgW="139680" imgH="19044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00767" y="2825003"/>
                        <a:ext cx="412750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D656FAB2-C1BF-450D-5E56-060697079F68}"/>
              </a:ext>
            </a:extLst>
          </p:cNvPr>
          <p:cNvCxnSpPr/>
          <p:nvPr/>
        </p:nvCxnSpPr>
        <p:spPr>
          <a:xfrm>
            <a:off x="3133817" y="1890944"/>
            <a:ext cx="0" cy="3986074"/>
          </a:xfrm>
          <a:prstGeom prst="line">
            <a:avLst/>
          </a:prstGeom>
          <a:ln w="666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237EFCB-030B-F607-0152-DCACC9DED4ED}"/>
              </a:ext>
            </a:extLst>
          </p:cNvPr>
          <p:cNvCxnSpPr>
            <a:cxnSpLocks/>
            <a:endCxn id="8" idx="5"/>
          </p:cNvCxnSpPr>
          <p:nvPr/>
        </p:nvCxnSpPr>
        <p:spPr>
          <a:xfrm flipV="1">
            <a:off x="3120815" y="3460387"/>
            <a:ext cx="2974021" cy="192392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95921574-6EB6-FBEB-5B41-6ACCA359CDFC}"/>
              </a:ext>
            </a:extLst>
          </p:cNvPr>
          <p:cNvCxnSpPr>
            <a:cxnSpLocks/>
          </p:cNvCxnSpPr>
          <p:nvPr/>
        </p:nvCxnSpPr>
        <p:spPr>
          <a:xfrm>
            <a:off x="3133817" y="4731797"/>
            <a:ext cx="0" cy="652517"/>
          </a:xfrm>
          <a:prstGeom prst="line">
            <a:avLst/>
          </a:prstGeom>
          <a:ln w="666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E8F6AD8-9605-95E0-08A4-7769FA58A345}"/>
              </a:ext>
            </a:extLst>
          </p:cNvPr>
          <p:cNvSpPr txBox="1"/>
          <p:nvPr/>
        </p:nvSpPr>
        <p:spPr>
          <a:xfrm>
            <a:off x="4076492" y="3658157"/>
            <a:ext cx="364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rgbClr val="FF0000"/>
                </a:solidFill>
              </a:rPr>
              <a:t>r</a:t>
            </a:r>
            <a:endParaRPr lang="ru-UA" sz="3600" b="1" i="1" dirty="0">
              <a:solidFill>
                <a:srgbClr val="FF0000"/>
              </a:solidFill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80594CF1-7EB6-5C64-161A-94E61D01DB51}"/>
              </a:ext>
            </a:extLst>
          </p:cNvPr>
          <p:cNvSpPr/>
          <p:nvPr/>
        </p:nvSpPr>
        <p:spPr>
          <a:xfrm>
            <a:off x="3151573" y="4304488"/>
            <a:ext cx="355107" cy="258634"/>
          </a:xfrm>
          <a:custGeom>
            <a:avLst/>
            <a:gdLst>
              <a:gd name="connsiteX0" fmla="*/ 0 w 355107"/>
              <a:gd name="connsiteY0" fmla="*/ 72203 h 258634"/>
              <a:gd name="connsiteX1" fmla="*/ 230819 w 355107"/>
              <a:gd name="connsiteY1" fmla="*/ 10060 h 258634"/>
              <a:gd name="connsiteX2" fmla="*/ 355107 w 355107"/>
              <a:gd name="connsiteY2" fmla="*/ 258634 h 258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107" h="258634">
                <a:moveTo>
                  <a:pt x="0" y="72203"/>
                </a:moveTo>
                <a:cubicBezTo>
                  <a:pt x="85817" y="25595"/>
                  <a:pt x="171635" y="-21012"/>
                  <a:pt x="230819" y="10060"/>
                </a:cubicBezTo>
                <a:cubicBezTo>
                  <a:pt x="290004" y="41132"/>
                  <a:pt x="322555" y="149883"/>
                  <a:pt x="355107" y="258634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7AC7075E-161B-6D5F-320E-07CD7BAC75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7581160"/>
              </p:ext>
            </p:extLst>
          </p:nvPr>
        </p:nvGraphicFramePr>
        <p:xfrm>
          <a:off x="3192719" y="3857762"/>
          <a:ext cx="487362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4880" imgH="152280" progId="Equation.DSMT4">
                  <p:embed/>
                </p:oleObj>
              </mc:Choice>
              <mc:Fallback>
                <p:oleObj name="Equation" r:id="rId5" imgW="164880" imgH="15228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92719" y="3857762"/>
                        <a:ext cx="487362" cy="45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Объект 28">
            <a:extLst>
              <a:ext uri="{FF2B5EF4-FFF2-40B4-BE49-F238E27FC236}">
                <a16:creationId xmlns:a16="http://schemas.microsoft.com/office/drawing/2014/main" id="{A4B3B6F2-60A0-7B06-3F34-426567DAE2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296820"/>
              </p:ext>
            </p:extLst>
          </p:nvPr>
        </p:nvGraphicFramePr>
        <p:xfrm>
          <a:off x="5945760" y="318054"/>
          <a:ext cx="2811803" cy="10224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57120" imgH="457200" progId="Equation.DSMT4">
                  <p:embed/>
                </p:oleObj>
              </mc:Choice>
              <mc:Fallback>
                <p:oleObj name="Equation" r:id="rId7" imgW="12571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45760" y="318054"/>
                        <a:ext cx="2811803" cy="10224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олилиния: фигура 1">
            <a:extLst>
              <a:ext uri="{FF2B5EF4-FFF2-40B4-BE49-F238E27FC236}">
                <a16:creationId xmlns:a16="http://schemas.microsoft.com/office/drawing/2014/main" id="{E16C875E-8966-9FE1-A951-6A8DE5A55016}"/>
              </a:ext>
            </a:extLst>
          </p:cNvPr>
          <p:cNvSpPr/>
          <p:nvPr/>
        </p:nvSpPr>
        <p:spPr>
          <a:xfrm>
            <a:off x="5463353" y="3435658"/>
            <a:ext cx="219360" cy="178111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586886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504C2AC6-9A29-CF73-3144-343E7244D699}"/>
              </a:ext>
            </a:extLst>
          </p:cNvPr>
          <p:cNvCxnSpPr/>
          <p:nvPr/>
        </p:nvCxnSpPr>
        <p:spPr>
          <a:xfrm>
            <a:off x="2698812" y="126506"/>
            <a:ext cx="0" cy="3302494"/>
          </a:xfrm>
          <a:prstGeom prst="line">
            <a:avLst/>
          </a:prstGeom>
          <a:ln w="222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2C7264-E82C-BD05-A5FA-5AE558DD9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425" y="517533"/>
            <a:ext cx="937671" cy="1967583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4483224" y="2736196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25292-E5E2-EAF4-B661-260F31B566C1}"/>
              </a:ext>
            </a:extLst>
          </p:cNvPr>
          <p:cNvSpPr txBox="1"/>
          <p:nvPr/>
        </p:nvSpPr>
        <p:spPr>
          <a:xfrm>
            <a:off x="4572000" y="2496350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20968D4-4D34-04E4-9150-6C2BE480CE2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860506" y="591234"/>
            <a:ext cx="1667106" cy="214496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860506" y="2372793"/>
            <a:ext cx="1635719" cy="376404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2716567" y="2780584"/>
            <a:ext cx="1766657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 flipH="1">
            <a:off x="3011910" y="2694025"/>
            <a:ext cx="467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BA78294E-4480-A3D2-B78E-738B6C7A9C3C}"/>
              </a:ext>
            </a:extLst>
          </p:cNvPr>
          <p:cNvCxnSpPr/>
          <p:nvPr/>
        </p:nvCxnSpPr>
        <p:spPr>
          <a:xfrm>
            <a:off x="6368344" y="156057"/>
            <a:ext cx="0" cy="3302494"/>
          </a:xfrm>
          <a:prstGeom prst="line">
            <a:avLst/>
          </a:prstGeom>
          <a:ln w="222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2E8383C7-27DD-6FE7-F039-5E6657333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843" y="1027408"/>
            <a:ext cx="937671" cy="1967583"/>
          </a:xfrm>
          <a:prstGeom prst="rect">
            <a:avLst/>
          </a:prstGeom>
        </p:spPr>
      </p:pic>
      <p:sp>
        <p:nvSpPr>
          <p:cNvPr id="28" name="Овал 27">
            <a:extLst>
              <a:ext uri="{FF2B5EF4-FFF2-40B4-BE49-F238E27FC236}">
                <a16:creationId xmlns:a16="http://schemas.microsoft.com/office/drawing/2014/main" id="{A08957BC-F185-59F8-6B30-99745EDBF3F6}"/>
              </a:ext>
            </a:extLst>
          </p:cNvPr>
          <p:cNvSpPr/>
          <p:nvPr/>
        </p:nvSpPr>
        <p:spPr>
          <a:xfrm>
            <a:off x="8135001" y="519460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AABD5F-E065-A32E-C8D6-9C100BEDC4A3}"/>
              </a:ext>
            </a:extLst>
          </p:cNvPr>
          <p:cNvSpPr txBox="1"/>
          <p:nvPr/>
        </p:nvSpPr>
        <p:spPr>
          <a:xfrm>
            <a:off x="8223777" y="279614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26D4BE7D-7081-B26C-EA57-98FD23FB53B1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6587231" y="563848"/>
            <a:ext cx="1547770" cy="55683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86772259-307D-6FF0-3E41-7D809E0AD334}"/>
              </a:ext>
            </a:extLst>
          </p:cNvPr>
          <p:cNvCxnSpPr>
            <a:cxnSpLocks/>
          </p:cNvCxnSpPr>
          <p:nvPr/>
        </p:nvCxnSpPr>
        <p:spPr>
          <a:xfrm flipV="1">
            <a:off x="6587231" y="650407"/>
            <a:ext cx="1547770" cy="225469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670A66F9-0E0F-150B-07AB-3A6872327FD9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6368344" y="563848"/>
            <a:ext cx="1766657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EC8E88D-6621-7ED7-AA2C-7F05E84C1CEC}"/>
              </a:ext>
            </a:extLst>
          </p:cNvPr>
          <p:cNvSpPr txBox="1"/>
          <p:nvPr/>
        </p:nvSpPr>
        <p:spPr>
          <a:xfrm flipH="1">
            <a:off x="6574009" y="-26419"/>
            <a:ext cx="467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724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CC9D52-212F-406C-9A87-13D168D55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779" y="1436684"/>
            <a:ext cx="3755238" cy="398463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B17526-DBFE-4631-B712-AB203BF565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35" y="1376328"/>
            <a:ext cx="2492896" cy="2492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5F2E50-99A2-43DE-8FF3-2685E821ACC6}"/>
              </a:ext>
            </a:extLst>
          </p:cNvPr>
          <p:cNvSpPr txBox="1"/>
          <p:nvPr/>
        </p:nvSpPr>
        <p:spPr>
          <a:xfrm>
            <a:off x="5868744" y="3913458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https://youtu.be/qfsQbOX0tYY</a:t>
            </a:r>
            <a:endParaRPr lang="ru-UA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04348BB-B8BF-4DAC-B5BF-E09C79A4CE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81355" y="-439107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провідника</a:t>
            </a:r>
            <a:r>
              <a:rPr lang="ru-RU" sz="3600" b="1" dirty="0">
                <a:latin typeface="Tahoma" charset="0"/>
              </a:rPr>
              <a:t> </a:t>
            </a:r>
            <a:endParaRPr lang="uk-UA" sz="3600" b="1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062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8A8FEBB-DDB9-4702-A8C1-BD108498E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587" y="4803527"/>
            <a:ext cx="2448272" cy="192801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C448B5B-8B5A-DADF-3189-E3705E6CE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250747"/>
            <a:ext cx="6054709" cy="2727151"/>
          </a:xfrm>
          <a:prstGeom prst="rect">
            <a:avLst/>
          </a:prstGeom>
        </p:spPr>
      </p:pic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5C5B6773-E49C-0B08-9E74-B1CAA7EA20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8617411"/>
              </p:ext>
            </p:extLst>
          </p:nvPr>
        </p:nvGraphicFramePr>
        <p:xfrm>
          <a:off x="400173" y="2276562"/>
          <a:ext cx="1083780" cy="765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47640" imgH="457200" progId="Equation.DSMT4">
                  <p:embed/>
                </p:oleObj>
              </mc:Choice>
              <mc:Fallback>
                <p:oleObj name="Equation" r:id="rId5" imgW="6476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0173" y="2276562"/>
                        <a:ext cx="1083780" cy="76502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911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2063FBE8-15C5-4A1B-88CE-B85135FA46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93018" y="211329"/>
            <a:ext cx="4824536" cy="720080"/>
          </a:xfrm>
        </p:spPr>
        <p:txBody>
          <a:bodyPr/>
          <a:lstStyle/>
          <a:p>
            <a:r>
              <a:rPr lang="ru-RU" sz="2800" b="1" i="1" dirty="0" err="1">
                <a:latin typeface="Tahoma" charset="0"/>
              </a:rPr>
              <a:t>лінії</a:t>
            </a:r>
            <a:r>
              <a:rPr lang="ru-RU" sz="2800" b="1" i="1" dirty="0">
                <a:latin typeface="Tahoma" charset="0"/>
              </a:rPr>
              <a:t> </a:t>
            </a:r>
            <a:r>
              <a:rPr lang="ru-RU" sz="2800" b="1" i="1" dirty="0" err="1">
                <a:latin typeface="Tahoma" charset="0"/>
              </a:rPr>
              <a:t>магнітної</a:t>
            </a:r>
            <a:r>
              <a:rPr lang="ru-RU" sz="2800" b="1" i="1" dirty="0">
                <a:latin typeface="Tahoma" charset="0"/>
              </a:rPr>
              <a:t> </a:t>
            </a:r>
            <a:r>
              <a:rPr lang="ru-RU" sz="2800" b="1" i="1" dirty="0" err="1">
                <a:latin typeface="Tahoma" charset="0"/>
              </a:rPr>
              <a:t>індукції</a:t>
            </a:r>
            <a:endParaRPr lang="uk-UA" sz="2800" b="1" i="1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269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116632"/>
            <a:ext cx="712879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у </a:t>
            </a:r>
            <a:r>
              <a:rPr lang="ru-RU" sz="3600" b="1" dirty="0" err="1">
                <a:latin typeface="Tahoma" charset="0"/>
              </a:rPr>
              <a:t>вакуумі</a:t>
            </a:r>
            <a:r>
              <a:rPr lang="ru-RU" sz="3600" b="1" dirty="0">
                <a:latin typeface="Tahoma" charset="0"/>
              </a:rPr>
              <a:t>. Вектор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Сила </a:t>
            </a:r>
            <a:r>
              <a:rPr lang="ru-RU" sz="3600" b="1" dirty="0" err="1">
                <a:latin typeface="Tahoma" charset="0"/>
              </a:rPr>
              <a:t>Лоренця</a:t>
            </a:r>
            <a:r>
              <a:rPr lang="ru-RU" sz="3600" b="1" dirty="0">
                <a:latin typeface="Tahoma" charset="0"/>
              </a:rPr>
              <a:t>. Сила Ампера.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D7DC44-B294-4F33-9DA2-106ADFAC80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108362"/>
            <a:ext cx="1846159" cy="21230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819D90-945C-4561-9A6C-7614321DC69B}"/>
              </a:ext>
            </a:extLst>
          </p:cNvPr>
          <p:cNvSpPr txBox="1"/>
          <p:nvPr/>
        </p:nvSpPr>
        <p:spPr>
          <a:xfrm>
            <a:off x="323528" y="4437112"/>
            <a:ext cx="1728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Андре-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Марі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Ампер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08B10E5-DB8C-4F97-BB97-1E3688E5E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432" y="2108362"/>
            <a:ext cx="1575619" cy="22268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968884-2A37-4CDC-9C0B-EAA0DF0B4BB8}"/>
              </a:ext>
            </a:extLst>
          </p:cNvPr>
          <p:cNvSpPr txBox="1"/>
          <p:nvPr/>
        </p:nvSpPr>
        <p:spPr>
          <a:xfrm>
            <a:off x="3411125" y="4437112"/>
            <a:ext cx="20882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Гендрік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Антон Лоренц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EAC2F76-AB73-4462-A9DA-19AD1DFACC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108362"/>
            <a:ext cx="1728192" cy="23272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35A10A-F5C5-401B-82BB-494D7E18B8B5}"/>
              </a:ext>
            </a:extLst>
          </p:cNvPr>
          <p:cNvSpPr txBox="1"/>
          <p:nvPr/>
        </p:nvSpPr>
        <p:spPr>
          <a:xfrm>
            <a:off x="6732240" y="4525090"/>
            <a:ext cx="2088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Нікола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Тесла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EA70B4-6488-48D6-B1A7-299380DBD4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609123"/>
            <a:ext cx="3816424" cy="28209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AB793E-4788-47F7-8F70-E6BFDD586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4149080"/>
            <a:ext cx="4342003" cy="224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13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908720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Магнітний</a:t>
            </a:r>
            <a:r>
              <a:rPr lang="ru-RU" sz="3600" b="1" dirty="0">
                <a:latin typeface="Tahoma" charset="0"/>
              </a:rPr>
              <a:t> момент витка </a:t>
            </a:r>
            <a:r>
              <a:rPr lang="ru-RU" sz="3600" b="1" dirty="0" err="1">
                <a:latin typeface="Tahoma" charset="0"/>
              </a:rPr>
              <a:t>зі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струмом</a:t>
            </a:r>
            <a:r>
              <a:rPr lang="ru-RU" sz="3600" b="1" dirty="0">
                <a:latin typeface="Tahoma" charset="0"/>
              </a:rPr>
              <a:t>. Момент сил, </a:t>
            </a:r>
            <a:r>
              <a:rPr lang="ru-RU" sz="3600" b="1" dirty="0" err="1">
                <a:latin typeface="Tahoma" charset="0"/>
              </a:rPr>
              <a:t>які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діють</a:t>
            </a:r>
            <a:r>
              <a:rPr lang="ru-RU" sz="3600" b="1" dirty="0">
                <a:latin typeface="Tahoma" charset="0"/>
              </a:rPr>
              <a:t> на виток у </a:t>
            </a:r>
            <a:r>
              <a:rPr lang="ru-RU" sz="3600" b="1" dirty="0" err="1">
                <a:latin typeface="Tahoma" charset="0"/>
              </a:rPr>
              <a:t>однорідному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магнітному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Енергія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взаємодії</a:t>
            </a:r>
            <a:r>
              <a:rPr lang="ru-RU" sz="3600" b="1" dirty="0">
                <a:latin typeface="Tahoma" charset="0"/>
              </a:rPr>
              <a:t> витка з </a:t>
            </a:r>
            <a:r>
              <a:rPr lang="ru-RU" sz="3600" b="1" dirty="0" err="1">
                <a:latin typeface="Tahoma" charset="0"/>
              </a:rPr>
              <a:t>магнітним</a:t>
            </a:r>
            <a:r>
              <a:rPr lang="ru-RU" sz="3600" b="1" dirty="0">
                <a:latin typeface="Tahoma" charset="0"/>
              </a:rPr>
              <a:t> полем.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8319D7-9DC0-48F4-8D86-820426361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503784"/>
            <a:ext cx="2139107" cy="247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74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BFA4DF-E6E5-497A-8461-0D83CFCA4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692696"/>
            <a:ext cx="2619375" cy="24098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C1394C-3675-40EE-B9F9-173F79D7F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3861048"/>
            <a:ext cx="3228975" cy="2819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C16397-F35B-4188-9CED-8DE8D57DC565}"/>
              </a:ext>
            </a:extLst>
          </p:cNvPr>
          <p:cNvSpPr txBox="1"/>
          <p:nvPr/>
        </p:nvSpPr>
        <p:spPr>
          <a:xfrm>
            <a:off x="5021327" y="150264"/>
            <a:ext cx="40141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Магнітний</a:t>
            </a:r>
            <a:r>
              <a:rPr lang="ru-RU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момент </a:t>
            </a:r>
            <a:endParaRPr lang="uk-UA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133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иток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полі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44C9B4-A44B-53A5-B300-E518EC378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468" y="4222591"/>
            <a:ext cx="3440113" cy="238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5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иток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полі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CB06C22-E65C-4B41-B72A-8C3E6577E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1268760"/>
            <a:ext cx="1162050" cy="10477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28AC5F-0F95-4D40-B553-66C41B4F0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8287" y="3933056"/>
            <a:ext cx="1569156" cy="179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4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B2363B-813E-4652-83AF-CEA40E034FCA}"/>
              </a:ext>
            </a:extLst>
          </p:cNvPr>
          <p:cNvSpPr txBox="1"/>
          <p:nvPr/>
        </p:nvSpPr>
        <p:spPr>
          <a:xfrm>
            <a:off x="1907704" y="116632"/>
            <a:ext cx="691276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Енергія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взаємодії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витка з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магнітним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полем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77836F-1111-4CA9-9985-88E548DF0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8"/>
            <a:ext cx="2758555" cy="245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26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305EE9-E9CB-8F8F-4DB1-4EFB79ADC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302685-D84D-B335-8798-C886A3D27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777" y="1146905"/>
            <a:ext cx="2027932" cy="24541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DE8D0C-96FD-68C5-8E01-57B67D24B231}"/>
              </a:ext>
            </a:extLst>
          </p:cNvPr>
          <p:cNvSpPr txBox="1"/>
          <p:nvPr/>
        </p:nvSpPr>
        <p:spPr>
          <a:xfrm>
            <a:off x="2122035" y="365580"/>
            <a:ext cx="35781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неоднорідне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261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332656"/>
            <a:ext cx="756084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Потік</a:t>
            </a:r>
            <a:r>
              <a:rPr lang="ru-RU" sz="3600" b="1" dirty="0">
                <a:latin typeface="Tahoma" charset="0"/>
              </a:rPr>
              <a:t> вектора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</a:t>
            </a:r>
            <a:br>
              <a:rPr lang="ru-RU" sz="3600" b="1" dirty="0">
                <a:latin typeface="Tahoma" charset="0"/>
              </a:rPr>
            </a:br>
            <a:r>
              <a:rPr lang="ru-RU" sz="3600" b="1" dirty="0">
                <a:latin typeface="Tahoma" charset="0"/>
              </a:rPr>
              <a:t>Теорема </a:t>
            </a:r>
            <a:r>
              <a:rPr lang="ru-RU" sz="3600" b="1" dirty="0" err="1">
                <a:latin typeface="Tahoma" charset="0"/>
              </a:rPr>
              <a:t>Остроградського</a:t>
            </a:r>
            <a:r>
              <a:rPr lang="ru-RU" sz="3600" b="1" dirty="0">
                <a:latin typeface="Tahoma" charset="0"/>
              </a:rPr>
              <a:t>-Гаусса для </a:t>
            </a:r>
            <a:r>
              <a:rPr lang="ru-RU" sz="3600" b="1" dirty="0" err="1">
                <a:latin typeface="Tahoma" charset="0"/>
              </a:rPr>
              <a:t>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полів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616269-E5D1-4593-A481-5E339904A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780928"/>
            <a:ext cx="2436862" cy="2436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755576" y="5295895"/>
            <a:ext cx="25808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Вільгельм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Єдуард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Вебер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C5BF57-2AD9-463D-85FF-C680A5573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786399"/>
            <a:ext cx="1909564" cy="24551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A8B93A-FEFE-4716-B4E9-E997640D7553}"/>
              </a:ext>
            </a:extLst>
          </p:cNvPr>
          <p:cNvSpPr txBox="1"/>
          <p:nvPr/>
        </p:nvSpPr>
        <p:spPr>
          <a:xfrm>
            <a:off x="4427984" y="5325129"/>
            <a:ext cx="30963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Йоганн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Карл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Фрідріх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Гаусс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1kl_MagnPotok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3455949"/>
            <a:ext cx="6140666" cy="28781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5C3C37-AB0A-412E-A445-59877A00168C}"/>
              </a:ext>
            </a:extLst>
          </p:cNvPr>
          <p:cNvSpPr txBox="1"/>
          <p:nvPr/>
        </p:nvSpPr>
        <p:spPr>
          <a:xfrm>
            <a:off x="1979712" y="116632"/>
            <a:ext cx="28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потік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992" y="4857760"/>
            <a:ext cx="5072066" cy="1471097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285984" y="4143380"/>
            <a:ext cx="3929090" cy="520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uk-UA" altLang="ko-KR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Оператор </a:t>
            </a:r>
            <a:r>
              <a:rPr kumimoji="0" lang="uk-UA" altLang="ko-KR" sz="2800" b="1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набла</a:t>
            </a:r>
            <a:endParaRPr kumimoji="0" lang="uk-UA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Рисунок 5" descr="unnamed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84" y="214290"/>
            <a:ext cx="2695575" cy="2371725"/>
          </a:xfrm>
          <a:prstGeom prst="rect">
            <a:avLst/>
          </a:prstGeom>
        </p:spPr>
      </p:pic>
      <p:pic>
        <p:nvPicPr>
          <p:cNvPr id="7" name="Рисунок 6" descr="slide-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64" y="2500306"/>
            <a:ext cx="4934982" cy="90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861E65-86C6-4AF6-8CB3-A81E19C28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88640"/>
            <a:ext cx="3912096" cy="220055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23E8715-DC5B-B01F-4189-6A666579E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392" y="1666127"/>
            <a:ext cx="488131" cy="43788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4B49400-8B2E-39E4-376D-938B82EED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1690" y="1666127"/>
            <a:ext cx="488131" cy="49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39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44" y="357166"/>
            <a:ext cx="4500562" cy="1305339"/>
          </a:xfrm>
          <a:prstGeom prst="rect">
            <a:avLst/>
          </a:prstGeom>
        </p:spPr>
      </p:pic>
      <p:pic>
        <p:nvPicPr>
          <p:cNvPr id="8" name="Рисунок 7" descr="img-Mu6Jt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449" y="2402372"/>
            <a:ext cx="5572132" cy="1333176"/>
          </a:xfrm>
          <a:prstGeom prst="rect">
            <a:avLst/>
          </a:prstGeom>
        </p:spPr>
      </p:pic>
      <p:pic>
        <p:nvPicPr>
          <p:cNvPr id="10" name="Рисунок 9" descr="img-xLTN2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306" y="4071942"/>
            <a:ext cx="5219274" cy="1512833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143108" y="5715016"/>
            <a:ext cx="6572296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959100" marR="0" lvl="0" indent="-29591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uk-UA" altLang="ko-KR" sz="2800" b="1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дивергенція – зміна вектора за модулем</a:t>
            </a:r>
            <a:endParaRPr kumimoji="0" lang="uk-UA" sz="2800" b="1" i="1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875CAD44-74D4-41EA-80E6-1F83C60975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3349588"/>
              </p:ext>
            </p:extLst>
          </p:nvPr>
        </p:nvGraphicFramePr>
        <p:xfrm>
          <a:off x="1835696" y="2604548"/>
          <a:ext cx="1512168" cy="756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31640" imgH="215640" progId="Equation.DSMT4">
                  <p:embed/>
                </p:oleObj>
              </mc:Choice>
              <mc:Fallback>
                <p:oleObj name="Equation" r:id="rId6" imgW="431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35696" y="2604548"/>
                        <a:ext cx="1512168" cy="7560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ъект 19">
            <a:extLst>
              <a:ext uri="{FF2B5EF4-FFF2-40B4-BE49-F238E27FC236}">
                <a16:creationId xmlns:a16="http://schemas.microsoft.com/office/drawing/2014/main" id="{43608A54-E8F5-4D16-8A7E-C242EB8BDE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5563981"/>
              </p:ext>
            </p:extLst>
          </p:nvPr>
        </p:nvGraphicFramePr>
        <p:xfrm>
          <a:off x="2042193" y="4371395"/>
          <a:ext cx="1601113" cy="756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57200" imgH="215640" progId="Equation.DSMT4">
                  <p:embed/>
                </p:oleObj>
              </mc:Choice>
              <mc:Fallback>
                <p:oleObj name="Equation" r:id="rId8" imgW="457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42193" y="4371395"/>
                        <a:ext cx="1601113" cy="7560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28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Теорема Гауса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F2DEBD-BB8F-49A4-8557-A621FFCCD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980728"/>
            <a:ext cx="2615959" cy="206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833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332656"/>
            <a:ext cx="7560840" cy="2016224"/>
          </a:xfrm>
        </p:spPr>
        <p:txBody>
          <a:bodyPr/>
          <a:lstStyle/>
          <a:p>
            <a:r>
              <a:rPr lang="ru-RU" sz="3600" b="1" dirty="0">
                <a:latin typeface="Tahoma" charset="0"/>
              </a:rPr>
              <a:t>Теорема про </a:t>
            </a:r>
            <a:r>
              <a:rPr lang="ru-RU" sz="3600" b="1" dirty="0" err="1">
                <a:latin typeface="Tahoma" charset="0"/>
              </a:rPr>
              <a:t>циркуляцію</a:t>
            </a:r>
            <a:r>
              <a:rPr lang="ru-RU" sz="3600" b="1" dirty="0">
                <a:latin typeface="Tahoma" charset="0"/>
              </a:rPr>
              <a:t> вектора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нескінченного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струму та </a:t>
            </a:r>
            <a:r>
              <a:rPr lang="uk-UA" sz="3600" b="1" dirty="0">
                <a:latin typeface="Tahoma" charset="0"/>
              </a:rPr>
              <a:t>соленоїда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755576" y="5295895"/>
            <a:ext cx="25808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Джорж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Габрієль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Стокс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8" name="Рисунок 7" descr="200px-SS-stok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76" y="2786058"/>
            <a:ext cx="1603377" cy="2405066"/>
          </a:xfrm>
          <a:prstGeom prst="rect">
            <a:avLst/>
          </a:prstGeom>
        </p:spPr>
      </p:pic>
      <p:pic>
        <p:nvPicPr>
          <p:cNvPr id="9" name="Рисунок 8" descr="unname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620" y="3000372"/>
            <a:ext cx="42672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Группа 63"/>
          <p:cNvGrpSpPr/>
          <p:nvPr/>
        </p:nvGrpSpPr>
        <p:grpSpPr>
          <a:xfrm>
            <a:off x="2357422" y="1743092"/>
            <a:ext cx="4419600" cy="4114800"/>
            <a:chOff x="2357422" y="461954"/>
            <a:chExt cx="4419600" cy="4114800"/>
          </a:xfrm>
        </p:grpSpPr>
        <p:grpSp>
          <p:nvGrpSpPr>
            <p:cNvPr id="4" name="Группа 86"/>
            <p:cNvGrpSpPr>
              <a:grpSpLocks/>
            </p:cNvGrpSpPr>
            <p:nvPr/>
          </p:nvGrpSpPr>
          <p:grpSpPr bwMode="auto">
            <a:xfrm>
              <a:off x="2357422" y="2214554"/>
              <a:ext cx="1898650" cy="2014538"/>
              <a:chOff x="0" y="2209800"/>
              <a:chExt cx="1898650" cy="2014538"/>
            </a:xfrm>
          </p:grpSpPr>
          <p:sp>
            <p:nvSpPr>
              <p:cNvPr id="5" name="Text Box 24"/>
              <p:cNvSpPr txBox="1">
                <a:spLocks noChangeArrowheads="1"/>
              </p:cNvSpPr>
              <p:nvPr/>
            </p:nvSpPr>
            <p:spPr bwMode="auto">
              <a:xfrm>
                <a:off x="0" y="3230563"/>
                <a:ext cx="1643074" cy="99377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/>
                <a:r>
                  <a:rPr lang="ru-RU" sz="2400" dirty="0"/>
                  <a:t>початок  обходу</a:t>
                </a:r>
              </a:p>
            </p:txBody>
          </p:sp>
          <p:sp>
            <p:nvSpPr>
              <p:cNvPr id="6" name="Freeform 23"/>
              <p:cNvSpPr>
                <a:spLocks/>
              </p:cNvSpPr>
              <p:nvPr/>
            </p:nvSpPr>
            <p:spPr bwMode="auto">
              <a:xfrm>
                <a:off x="533400" y="2247900"/>
                <a:ext cx="349250" cy="1047750"/>
              </a:xfrm>
              <a:custGeom>
                <a:avLst/>
                <a:gdLst>
                  <a:gd name="T0" fmla="*/ 2147483647 w 220"/>
                  <a:gd name="T1" fmla="*/ 0 h 660"/>
                  <a:gd name="T2" fmla="*/ 2147483647 w 220"/>
                  <a:gd name="T3" fmla="*/ 2147483647 h 660"/>
                  <a:gd name="T4" fmla="*/ 0 w 220"/>
                  <a:gd name="T5" fmla="*/ 2147483647 h 660"/>
                  <a:gd name="T6" fmla="*/ 0 60000 65536"/>
                  <a:gd name="T7" fmla="*/ 0 60000 65536"/>
                  <a:gd name="T8" fmla="*/ 0 60000 65536"/>
                  <a:gd name="T9" fmla="*/ 0 w 220"/>
                  <a:gd name="T10" fmla="*/ 0 h 660"/>
                  <a:gd name="T11" fmla="*/ 220 w 220"/>
                  <a:gd name="T12" fmla="*/ 660 h 6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0" h="660">
                    <a:moveTo>
                      <a:pt x="220" y="0"/>
                    </a:moveTo>
                    <a:lnTo>
                      <a:pt x="88" y="184"/>
                    </a:lnTo>
                    <a:lnTo>
                      <a:pt x="0" y="66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 type="arrow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" name="Freeform 35"/>
              <p:cNvSpPr>
                <a:spLocks/>
              </p:cNvSpPr>
              <p:nvPr/>
            </p:nvSpPr>
            <p:spPr bwMode="auto">
              <a:xfrm>
                <a:off x="914400" y="2209800"/>
                <a:ext cx="984250" cy="419100"/>
              </a:xfrm>
              <a:custGeom>
                <a:avLst/>
                <a:gdLst>
                  <a:gd name="T0" fmla="*/ 2147483647 w 620"/>
                  <a:gd name="T1" fmla="*/ 2147483647 h 264"/>
                  <a:gd name="T2" fmla="*/ 0 w 620"/>
                  <a:gd name="T3" fmla="*/ 0 h 264"/>
                  <a:gd name="T4" fmla="*/ 0 60000 65536"/>
                  <a:gd name="T5" fmla="*/ 0 60000 65536"/>
                  <a:gd name="T6" fmla="*/ 0 w 620"/>
                  <a:gd name="T7" fmla="*/ 0 h 264"/>
                  <a:gd name="T8" fmla="*/ 620 w 620"/>
                  <a:gd name="T9" fmla="*/ 264 h 26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20" h="264">
                    <a:moveTo>
                      <a:pt x="620" y="26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9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11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3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0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7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0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2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6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2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4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7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27287" cy="1233487"/>
              <a:chOff x="906463" y="1814513"/>
              <a:chExt cx="2427287" cy="1233487"/>
            </a:xfrm>
          </p:grpSpPr>
          <p:grpSp>
            <p:nvGrpSpPr>
              <p:cNvPr id="58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/>
            </p:nvGraphicFramePr>
            <p:xfrm>
              <a:off x="2895600" y="2590800"/>
              <a:ext cx="4381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291973" imgH="304668" progId="Equation.DSMT4">
                      <p:embed/>
                    </p:oleObj>
                  </mc:Choice>
                  <mc:Fallback>
                    <p:oleObj name="Equation" r:id="rId15" imgW="291973" imgH="304668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95600" y="2590800"/>
                            <a:ext cx="43815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2115" name="Object 67"/>
          <p:cNvGraphicFramePr>
            <a:graphicFrameLocks noChangeAspect="1"/>
          </p:cNvGraphicFramePr>
          <p:nvPr/>
        </p:nvGraphicFramePr>
        <p:xfrm>
          <a:off x="6215074" y="285728"/>
          <a:ext cx="1781950" cy="1676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7" imgW="431640" imgH="406080" progId="Equation.3">
                  <p:embed/>
                </p:oleObj>
              </mc:Choice>
              <mc:Fallback>
                <p:oleObj name="Формула" r:id="rId17" imgW="431640" imgH="40608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5074" y="285728"/>
                        <a:ext cx="1781950" cy="16763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40" y="571480"/>
            <a:ext cx="2663825" cy="723900"/>
          </a:xfrm>
        </p:spPr>
        <p:txBody>
          <a:bodyPr/>
          <a:lstStyle/>
          <a:p>
            <a:r>
              <a:rPr lang="uk-UA" dirty="0"/>
              <a:t>циркуляція</a:t>
            </a:r>
            <a:endParaRPr lang="en-US" dirty="0"/>
          </a:p>
        </p:txBody>
      </p:sp>
      <p:graphicFrame>
        <p:nvGraphicFramePr>
          <p:cNvPr id="2" name="Object 67"/>
          <p:cNvGraphicFramePr>
            <a:graphicFrameLocks noChangeAspect="1"/>
          </p:cNvGraphicFramePr>
          <p:nvPr/>
        </p:nvGraphicFramePr>
        <p:xfrm>
          <a:off x="5429256" y="5214950"/>
          <a:ext cx="2852766" cy="1042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9" imgW="1041120" imgH="380880" progId="Equation.3">
                  <p:embed/>
                </p:oleObj>
              </mc:Choice>
              <mc:Fallback>
                <p:oleObj name="Формула" r:id="rId19" imgW="1041120" imgH="38088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9256" y="5214950"/>
                        <a:ext cx="2852766" cy="10420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36"/>
          <p:cNvGrpSpPr>
            <a:grpSpLocks/>
          </p:cNvGrpSpPr>
          <p:nvPr/>
        </p:nvGrpSpPr>
        <p:grpSpPr bwMode="auto">
          <a:xfrm>
            <a:off x="3852881" y="1357298"/>
            <a:ext cx="3433763" cy="2620963"/>
            <a:chOff x="432" y="480"/>
            <a:chExt cx="2163" cy="1651"/>
          </a:xfrm>
        </p:grpSpPr>
        <p:grpSp>
          <p:nvGrpSpPr>
            <p:cNvPr id="69" name="Group 28"/>
            <p:cNvGrpSpPr>
              <a:grpSpLocks/>
            </p:cNvGrpSpPr>
            <p:nvPr/>
          </p:nvGrpSpPr>
          <p:grpSpPr bwMode="auto">
            <a:xfrm>
              <a:off x="471" y="584"/>
              <a:ext cx="2058" cy="1156"/>
              <a:chOff x="1749" y="1209"/>
              <a:chExt cx="1159" cy="625"/>
            </a:xfrm>
          </p:grpSpPr>
          <p:sp>
            <p:nvSpPr>
              <p:cNvPr id="77" name="AutoShape 6"/>
              <p:cNvSpPr>
                <a:spLocks noChangeArrowheads="1"/>
              </p:cNvSpPr>
              <p:nvPr/>
            </p:nvSpPr>
            <p:spPr bwMode="auto">
              <a:xfrm>
                <a:off x="1824" y="1674"/>
                <a:ext cx="72" cy="72"/>
              </a:xfrm>
              <a:prstGeom prst="flowChartSummingJunction">
                <a:avLst/>
              </a:prstGeom>
              <a:solidFill>
                <a:srgbClr val="FFFFFF"/>
              </a:solidFill>
              <a:ln w="1905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78" name="Line 7"/>
              <p:cNvSpPr>
                <a:spLocks noChangeShapeType="1"/>
              </p:cNvSpPr>
              <p:nvPr/>
            </p:nvSpPr>
            <p:spPr bwMode="auto">
              <a:xfrm>
                <a:off x="1749" y="1371"/>
                <a:ext cx="97" cy="29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9" name="Line 8"/>
              <p:cNvSpPr>
                <a:spLocks noChangeShapeType="1"/>
              </p:cNvSpPr>
              <p:nvPr/>
            </p:nvSpPr>
            <p:spPr bwMode="auto">
              <a:xfrm flipV="1">
                <a:off x="1899" y="1386"/>
                <a:ext cx="933" cy="306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0" name="Line 9"/>
              <p:cNvSpPr>
                <a:spLocks noChangeShapeType="1"/>
              </p:cNvSpPr>
              <p:nvPr/>
            </p:nvSpPr>
            <p:spPr bwMode="auto">
              <a:xfrm flipV="1">
                <a:off x="1896" y="1212"/>
                <a:ext cx="507" cy="47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1" name="Line 10"/>
              <p:cNvSpPr>
                <a:spLocks noChangeShapeType="1"/>
              </p:cNvSpPr>
              <p:nvPr/>
            </p:nvSpPr>
            <p:spPr bwMode="auto">
              <a:xfrm>
                <a:off x="2406" y="1211"/>
                <a:ext cx="426" cy="173"/>
              </a:xfrm>
              <a:prstGeom prst="line">
                <a:avLst/>
              </a:prstGeom>
              <a:noFill/>
              <a:ln w="28575">
                <a:solidFill>
                  <a:srgbClr val="A50021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2" name="Line 11"/>
              <p:cNvSpPr>
                <a:spLocks noChangeShapeType="1"/>
              </p:cNvSpPr>
              <p:nvPr/>
            </p:nvSpPr>
            <p:spPr bwMode="auto">
              <a:xfrm>
                <a:off x="2403" y="1209"/>
                <a:ext cx="429" cy="465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2346" y="1391"/>
                <a:ext cx="104" cy="424"/>
              </a:xfrm>
              <a:custGeom>
                <a:avLst/>
                <a:gdLst>
                  <a:gd name="T0" fmla="*/ 104 w 104"/>
                  <a:gd name="T1" fmla="*/ 0 h 424"/>
                  <a:gd name="T2" fmla="*/ 41 w 104"/>
                  <a:gd name="T3" fmla="*/ 45 h 424"/>
                  <a:gd name="T4" fmla="*/ 8 w 104"/>
                  <a:gd name="T5" fmla="*/ 145 h 424"/>
                  <a:gd name="T6" fmla="*/ 88 w 104"/>
                  <a:gd name="T7" fmla="*/ 424 h 4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4"/>
                  <a:gd name="T13" fmla="*/ 0 h 424"/>
                  <a:gd name="T14" fmla="*/ 104 w 104"/>
                  <a:gd name="T15" fmla="*/ 424 h 4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4" h="424">
                    <a:moveTo>
                      <a:pt x="104" y="0"/>
                    </a:moveTo>
                    <a:cubicBezTo>
                      <a:pt x="94" y="7"/>
                      <a:pt x="61" y="23"/>
                      <a:pt x="41" y="45"/>
                    </a:cubicBezTo>
                    <a:cubicBezTo>
                      <a:pt x="25" y="69"/>
                      <a:pt x="0" y="82"/>
                      <a:pt x="8" y="145"/>
                    </a:cubicBezTo>
                    <a:cubicBezTo>
                      <a:pt x="19" y="209"/>
                      <a:pt x="70" y="375"/>
                      <a:pt x="88" y="424"/>
                    </a:cubicBez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 type="stealth" w="lg" len="lg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" name="Line 15"/>
              <p:cNvSpPr>
                <a:spLocks noChangeShapeType="1"/>
              </p:cNvSpPr>
              <p:nvPr/>
            </p:nvSpPr>
            <p:spPr bwMode="auto">
              <a:xfrm>
                <a:off x="2362" y="1251"/>
                <a:ext cx="34" cy="37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5" name="Line 16"/>
              <p:cNvSpPr>
                <a:spLocks noChangeShapeType="1"/>
              </p:cNvSpPr>
              <p:nvPr/>
            </p:nvSpPr>
            <p:spPr bwMode="auto">
              <a:xfrm flipV="1">
                <a:off x="2400" y="1246"/>
                <a:ext cx="38" cy="38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6" name="Freeform 18"/>
              <p:cNvSpPr>
                <a:spLocks/>
              </p:cNvSpPr>
              <p:nvPr/>
            </p:nvSpPr>
            <p:spPr bwMode="auto">
              <a:xfrm>
                <a:off x="1823" y="1572"/>
                <a:ext cx="147" cy="37"/>
              </a:xfrm>
              <a:custGeom>
                <a:avLst/>
                <a:gdLst>
                  <a:gd name="T0" fmla="*/ 0 w 147"/>
                  <a:gd name="T1" fmla="*/ 24 h 37"/>
                  <a:gd name="T2" fmla="*/ 19 w 147"/>
                  <a:gd name="T3" fmla="*/ 13 h 37"/>
                  <a:gd name="T4" fmla="*/ 51 w 147"/>
                  <a:gd name="T5" fmla="*/ 3 h 37"/>
                  <a:gd name="T6" fmla="*/ 90 w 147"/>
                  <a:gd name="T7" fmla="*/ 2 h 37"/>
                  <a:gd name="T8" fmla="*/ 119 w 147"/>
                  <a:gd name="T9" fmla="*/ 15 h 37"/>
                  <a:gd name="T10" fmla="*/ 139 w 147"/>
                  <a:gd name="T11" fmla="*/ 29 h 37"/>
                  <a:gd name="T12" fmla="*/ 147 w 147"/>
                  <a:gd name="T13" fmla="*/ 37 h 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7"/>
                  <a:gd name="T22" fmla="*/ 0 h 37"/>
                  <a:gd name="T23" fmla="*/ 147 w 147"/>
                  <a:gd name="T24" fmla="*/ 37 h 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7" h="37">
                    <a:moveTo>
                      <a:pt x="0" y="24"/>
                    </a:moveTo>
                    <a:cubicBezTo>
                      <a:pt x="8" y="18"/>
                      <a:pt x="9" y="15"/>
                      <a:pt x="19" y="13"/>
                    </a:cubicBezTo>
                    <a:cubicBezTo>
                      <a:pt x="28" y="9"/>
                      <a:pt x="38" y="5"/>
                      <a:pt x="51" y="3"/>
                    </a:cubicBezTo>
                    <a:cubicBezTo>
                      <a:pt x="63" y="1"/>
                      <a:pt x="79" y="0"/>
                      <a:pt x="90" y="2"/>
                    </a:cubicBezTo>
                    <a:cubicBezTo>
                      <a:pt x="101" y="4"/>
                      <a:pt x="111" y="11"/>
                      <a:pt x="119" y="15"/>
                    </a:cubicBezTo>
                    <a:cubicBezTo>
                      <a:pt x="125" y="21"/>
                      <a:pt x="131" y="25"/>
                      <a:pt x="139" y="29"/>
                    </a:cubicBezTo>
                    <a:cubicBezTo>
                      <a:pt x="144" y="36"/>
                      <a:pt x="141" y="34"/>
                      <a:pt x="147" y="37"/>
                    </a:cubicBezTo>
                  </a:path>
                </a:pathLst>
              </a:custGeom>
              <a:noFill/>
              <a:ln w="12700">
                <a:solidFill>
                  <a:srgbClr val="33CC33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7" name="Freeform 20"/>
              <p:cNvSpPr>
                <a:spLocks/>
              </p:cNvSpPr>
              <p:nvPr/>
            </p:nvSpPr>
            <p:spPr bwMode="auto">
              <a:xfrm>
                <a:off x="2001" y="1586"/>
                <a:ext cx="32" cy="60"/>
              </a:xfrm>
              <a:custGeom>
                <a:avLst/>
                <a:gdLst>
                  <a:gd name="T0" fmla="*/ 0 w 32"/>
                  <a:gd name="T1" fmla="*/ 0 h 60"/>
                  <a:gd name="T2" fmla="*/ 12 w 32"/>
                  <a:gd name="T3" fmla="*/ 12 h 60"/>
                  <a:gd name="T4" fmla="*/ 29 w 32"/>
                  <a:gd name="T5" fmla="*/ 43 h 60"/>
                  <a:gd name="T6" fmla="*/ 32 w 3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60"/>
                  <a:gd name="T14" fmla="*/ 32 w 3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60">
                    <a:moveTo>
                      <a:pt x="0" y="0"/>
                    </a:moveTo>
                    <a:cubicBezTo>
                      <a:pt x="3" y="4"/>
                      <a:pt x="7" y="5"/>
                      <a:pt x="12" y="12"/>
                    </a:cubicBezTo>
                    <a:cubicBezTo>
                      <a:pt x="16" y="17"/>
                      <a:pt x="26" y="38"/>
                      <a:pt x="29" y="43"/>
                    </a:cubicBezTo>
                    <a:cubicBezTo>
                      <a:pt x="31" y="50"/>
                      <a:pt x="32" y="52"/>
                      <a:pt x="32" y="60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8" name="Freeform 21"/>
              <p:cNvSpPr>
                <a:spLocks/>
              </p:cNvSpPr>
              <p:nvPr/>
            </p:nvSpPr>
            <p:spPr bwMode="auto">
              <a:xfrm>
                <a:off x="1985" y="1600"/>
                <a:ext cx="41" cy="53"/>
              </a:xfrm>
              <a:custGeom>
                <a:avLst/>
                <a:gdLst>
                  <a:gd name="T0" fmla="*/ 0 w 104"/>
                  <a:gd name="T1" fmla="*/ 0 h 130"/>
                  <a:gd name="T2" fmla="*/ 0 w 104"/>
                  <a:gd name="T3" fmla="*/ 0 h 130"/>
                  <a:gd name="T4" fmla="*/ 0 w 104"/>
                  <a:gd name="T5" fmla="*/ 0 h 130"/>
                  <a:gd name="T6" fmla="*/ 0 60000 65536"/>
                  <a:gd name="T7" fmla="*/ 0 60000 65536"/>
                  <a:gd name="T8" fmla="*/ 0 60000 65536"/>
                  <a:gd name="T9" fmla="*/ 0 w 104"/>
                  <a:gd name="T10" fmla="*/ 0 h 130"/>
                  <a:gd name="T11" fmla="*/ 104 w 104"/>
                  <a:gd name="T12" fmla="*/ 130 h 13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4" h="130">
                    <a:moveTo>
                      <a:pt x="0" y="0"/>
                    </a:moveTo>
                    <a:cubicBezTo>
                      <a:pt x="39" y="27"/>
                      <a:pt x="75" y="81"/>
                      <a:pt x="75" y="130"/>
                    </a:cubicBezTo>
                    <a:lnTo>
                      <a:pt x="104" y="121"/>
                    </a:ln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9" name="Freeform 22"/>
              <p:cNvSpPr>
                <a:spLocks/>
              </p:cNvSpPr>
              <p:nvPr/>
            </p:nvSpPr>
            <p:spPr bwMode="auto">
              <a:xfrm>
                <a:off x="2022" y="1574"/>
                <a:ext cx="164" cy="160"/>
              </a:xfrm>
              <a:custGeom>
                <a:avLst/>
                <a:gdLst>
                  <a:gd name="T0" fmla="*/ 0 w 164"/>
                  <a:gd name="T1" fmla="*/ 33 h 160"/>
                  <a:gd name="T2" fmla="*/ 62 w 164"/>
                  <a:gd name="T3" fmla="*/ 9 h 160"/>
                  <a:gd name="T4" fmla="*/ 116 w 164"/>
                  <a:gd name="T5" fmla="*/ 1 h 160"/>
                  <a:gd name="T6" fmla="*/ 164 w 164"/>
                  <a:gd name="T7" fmla="*/ 18 h 160"/>
                  <a:gd name="T8" fmla="*/ 117 w 164"/>
                  <a:gd name="T9" fmla="*/ 16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4"/>
                  <a:gd name="T16" fmla="*/ 0 h 160"/>
                  <a:gd name="T17" fmla="*/ 164 w 164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4" h="160">
                    <a:moveTo>
                      <a:pt x="0" y="33"/>
                    </a:moveTo>
                    <a:cubicBezTo>
                      <a:pt x="17" y="26"/>
                      <a:pt x="45" y="11"/>
                      <a:pt x="62" y="9"/>
                    </a:cubicBezTo>
                    <a:cubicBezTo>
                      <a:pt x="82" y="5"/>
                      <a:pt x="99" y="0"/>
                      <a:pt x="116" y="1"/>
                    </a:cubicBezTo>
                    <a:cubicBezTo>
                      <a:pt x="133" y="2"/>
                      <a:pt x="159" y="6"/>
                      <a:pt x="164" y="18"/>
                    </a:cubicBezTo>
                    <a:cubicBezTo>
                      <a:pt x="164" y="44"/>
                      <a:pt x="125" y="136"/>
                      <a:pt x="117" y="160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 type="triangle" w="sm" len="sm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0" name="Text Box 26"/>
              <p:cNvSpPr txBox="1">
                <a:spLocks noChangeArrowheads="1"/>
              </p:cNvSpPr>
              <p:nvPr/>
            </p:nvSpPr>
            <p:spPr bwMode="auto">
              <a:xfrm>
                <a:off x="2688" y="1632"/>
                <a:ext cx="220" cy="2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91" name="AutoShape 27"/>
              <p:cNvSpPr>
                <a:spLocks/>
              </p:cNvSpPr>
              <p:nvPr/>
            </p:nvSpPr>
            <p:spPr bwMode="auto">
              <a:xfrm rot="-2481543">
                <a:off x="2453" y="1212"/>
                <a:ext cx="47" cy="294"/>
              </a:xfrm>
              <a:prstGeom prst="leftBrace">
                <a:avLst>
                  <a:gd name="adj1" fmla="val 52128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</p:grpSp>
        <p:graphicFrame>
          <p:nvGraphicFramePr>
            <p:cNvPr id="70" name="Object 29"/>
            <p:cNvGraphicFramePr>
              <a:graphicFrameLocks noChangeAspect="1"/>
            </p:cNvGraphicFramePr>
            <p:nvPr/>
          </p:nvGraphicFramePr>
          <p:xfrm>
            <a:off x="624" y="960"/>
            <a:ext cx="196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64885" imgH="164885" progId="Equation.DSMT4">
                    <p:embed/>
                  </p:oleObj>
                </mc:Choice>
                <mc:Fallback>
                  <p:oleObj name="Equation" r:id="rId3" imgW="164885" imgH="164885" progId="Equation.DSMT4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960"/>
                          <a:ext cx="196" cy="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" name="Object 30"/>
            <p:cNvGraphicFramePr>
              <a:graphicFrameLocks noChangeAspect="1"/>
            </p:cNvGraphicFramePr>
            <p:nvPr/>
          </p:nvGraphicFramePr>
          <p:xfrm>
            <a:off x="1008" y="1584"/>
            <a:ext cx="328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279279" imgH="203112" progId="Equation.DSMT4">
                    <p:embed/>
                  </p:oleObj>
                </mc:Choice>
                <mc:Fallback>
                  <p:oleObj name="Equation" r:id="rId5" imgW="279279" imgH="203112" progId="Equation.DSMT4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1584"/>
                          <a:ext cx="328" cy="2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" name="Object 31"/>
            <p:cNvGraphicFramePr>
              <a:graphicFrameLocks noChangeAspect="1"/>
            </p:cNvGraphicFramePr>
            <p:nvPr/>
          </p:nvGraphicFramePr>
          <p:xfrm>
            <a:off x="1536" y="1680"/>
            <a:ext cx="576" cy="4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469900" imgH="368300" progId="Equation.DSMT4">
                    <p:embed/>
                  </p:oleObj>
                </mc:Choice>
                <mc:Fallback>
                  <p:oleObj name="Equation" r:id="rId7" imgW="469900" imgH="368300" progId="Equation.DSMT4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6" y="1680"/>
                          <a:ext cx="576" cy="4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3" name="Object 32"/>
            <p:cNvGraphicFramePr>
              <a:graphicFrameLocks noChangeAspect="1"/>
            </p:cNvGraphicFramePr>
            <p:nvPr/>
          </p:nvGraphicFramePr>
          <p:xfrm>
            <a:off x="2352" y="1248"/>
            <a:ext cx="243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77646" imgH="228402" progId="Equation.DSMT4">
                    <p:embed/>
                  </p:oleObj>
                </mc:Choice>
                <mc:Fallback>
                  <p:oleObj name="Equation" r:id="rId9" imgW="177646" imgH="228402" progId="Equation.DSMT4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2" y="1248"/>
                          <a:ext cx="243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4" name="Object 33"/>
            <p:cNvGraphicFramePr>
              <a:graphicFrameLocks noChangeAspect="1"/>
            </p:cNvGraphicFramePr>
            <p:nvPr/>
          </p:nvGraphicFramePr>
          <p:xfrm>
            <a:off x="2208" y="480"/>
            <a:ext cx="304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241195" imgH="253890" progId="Equation.DSMT4">
                    <p:embed/>
                  </p:oleObj>
                </mc:Choice>
                <mc:Fallback>
                  <p:oleObj name="Equation" r:id="rId11" imgW="241195" imgH="253890" progId="Equation.DSMT4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480"/>
                          <a:ext cx="304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5" name="Object 10"/>
            <p:cNvGraphicFramePr>
              <a:graphicFrameLocks noChangeAspect="1"/>
            </p:cNvGraphicFramePr>
            <p:nvPr/>
          </p:nvGraphicFramePr>
          <p:xfrm>
            <a:off x="432" y="1440"/>
            <a:ext cx="17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39639" imgH="190417" progId="Equation.DSMT4">
                    <p:embed/>
                  </p:oleObj>
                </mc:Choice>
                <mc:Fallback>
                  <p:oleObj name="Equation" r:id="rId13" imgW="139639" imgH="190417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1440"/>
                          <a:ext cx="176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" name="Object 11"/>
            <p:cNvGraphicFramePr>
              <a:graphicFrameLocks noChangeAspect="1"/>
            </p:cNvGraphicFramePr>
            <p:nvPr/>
          </p:nvGraphicFramePr>
          <p:xfrm>
            <a:off x="1152" y="624"/>
            <a:ext cx="176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39639" imgH="203112" progId="Equation.DSMT4">
                    <p:embed/>
                  </p:oleObj>
                </mc:Choice>
                <mc:Fallback>
                  <p:oleObj name="Equation" r:id="rId15" imgW="139639" imgH="203112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624"/>
                          <a:ext cx="176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2" name="Object 50"/>
          <p:cNvGraphicFramePr>
            <a:graphicFrameLocks noChangeAspect="1"/>
          </p:cNvGraphicFramePr>
          <p:nvPr/>
        </p:nvGraphicFramePr>
        <p:xfrm>
          <a:off x="2500298" y="4357694"/>
          <a:ext cx="28194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155199" imgH="406224" progId="Equation.DSMT4">
                  <p:embed/>
                </p:oleObj>
              </mc:Choice>
              <mc:Fallback>
                <p:oleObj name="Equation" r:id="rId17" imgW="1155199" imgH="406224" progId="Equation.DSMT4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0298" y="4357694"/>
                        <a:ext cx="28194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7"/>
          <p:cNvGraphicFramePr>
            <a:graphicFrameLocks noChangeAspect="1"/>
          </p:cNvGraphicFramePr>
          <p:nvPr/>
        </p:nvGraphicFramePr>
        <p:xfrm>
          <a:off x="4000496" y="357166"/>
          <a:ext cx="2852738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9" imgW="1041120" imgH="380880" progId="Equation.3">
                  <p:embed/>
                </p:oleObj>
              </mc:Choice>
              <mc:Fallback>
                <p:oleObj name="Формула" r:id="rId19" imgW="1041120" imgH="38088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496" y="357166"/>
                        <a:ext cx="2852738" cy="1041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111"/>
          <p:cNvGraphicFramePr>
            <a:graphicFrameLocks noChangeAspect="1"/>
          </p:cNvGraphicFramePr>
          <p:nvPr/>
        </p:nvGraphicFramePr>
        <p:xfrm>
          <a:off x="7000892" y="4357694"/>
          <a:ext cx="125730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685800" imgH="482600" progId="Equation.DSMT4">
                  <p:embed/>
                </p:oleObj>
              </mc:Choice>
              <mc:Fallback>
                <p:oleObj name="Equation" r:id="rId21" imgW="685800" imgH="482600" progId="Equation.DSMT4">
                  <p:embed/>
                  <p:pic>
                    <p:nvPicPr>
                      <p:cNvPr id="0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0892" y="4357694"/>
                        <a:ext cx="1257300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4357686" y="5357826"/>
          <a:ext cx="2582863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3" imgW="1143000" imgH="457200" progId="Equation.3">
                  <p:embed/>
                </p:oleObj>
              </mc:Choice>
              <mc:Fallback>
                <p:oleObj name="Формула" r:id="rId23" imgW="1143000" imgH="4572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7686" y="5357826"/>
                        <a:ext cx="2582863" cy="1033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63"/>
          <p:cNvGrpSpPr/>
          <p:nvPr/>
        </p:nvGrpSpPr>
        <p:grpSpPr>
          <a:xfrm>
            <a:off x="2428860" y="528646"/>
            <a:ext cx="4419600" cy="4114800"/>
            <a:chOff x="2357422" y="461954"/>
            <a:chExt cx="4419600" cy="4114800"/>
          </a:xfrm>
        </p:grpSpPr>
        <p:grpSp>
          <p:nvGrpSpPr>
            <p:cNvPr id="4" name="Группа 86"/>
            <p:cNvGrpSpPr>
              <a:grpSpLocks/>
            </p:cNvGrpSpPr>
            <p:nvPr/>
          </p:nvGrpSpPr>
          <p:grpSpPr bwMode="auto">
            <a:xfrm>
              <a:off x="2357422" y="2214554"/>
              <a:ext cx="1898650" cy="2014538"/>
              <a:chOff x="0" y="2209800"/>
              <a:chExt cx="1898650" cy="2014538"/>
            </a:xfrm>
          </p:grpSpPr>
          <p:sp>
            <p:nvSpPr>
              <p:cNvPr id="5" name="Text Box 24"/>
              <p:cNvSpPr txBox="1">
                <a:spLocks noChangeArrowheads="1"/>
              </p:cNvSpPr>
              <p:nvPr/>
            </p:nvSpPr>
            <p:spPr bwMode="auto">
              <a:xfrm>
                <a:off x="0" y="3230563"/>
                <a:ext cx="1643074" cy="99377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/>
                <a:r>
                  <a:rPr lang="ru-RU" sz="2400" dirty="0"/>
                  <a:t>початок  обходу</a:t>
                </a:r>
              </a:p>
            </p:txBody>
          </p:sp>
          <p:sp>
            <p:nvSpPr>
              <p:cNvPr id="6" name="Freeform 23"/>
              <p:cNvSpPr>
                <a:spLocks/>
              </p:cNvSpPr>
              <p:nvPr/>
            </p:nvSpPr>
            <p:spPr bwMode="auto">
              <a:xfrm>
                <a:off x="533400" y="2247900"/>
                <a:ext cx="349250" cy="1047750"/>
              </a:xfrm>
              <a:custGeom>
                <a:avLst/>
                <a:gdLst>
                  <a:gd name="T0" fmla="*/ 2147483647 w 220"/>
                  <a:gd name="T1" fmla="*/ 0 h 660"/>
                  <a:gd name="T2" fmla="*/ 2147483647 w 220"/>
                  <a:gd name="T3" fmla="*/ 2147483647 h 660"/>
                  <a:gd name="T4" fmla="*/ 0 w 220"/>
                  <a:gd name="T5" fmla="*/ 2147483647 h 660"/>
                  <a:gd name="T6" fmla="*/ 0 60000 65536"/>
                  <a:gd name="T7" fmla="*/ 0 60000 65536"/>
                  <a:gd name="T8" fmla="*/ 0 60000 65536"/>
                  <a:gd name="T9" fmla="*/ 0 w 220"/>
                  <a:gd name="T10" fmla="*/ 0 h 660"/>
                  <a:gd name="T11" fmla="*/ 220 w 220"/>
                  <a:gd name="T12" fmla="*/ 660 h 6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0" h="660">
                    <a:moveTo>
                      <a:pt x="220" y="0"/>
                    </a:moveTo>
                    <a:lnTo>
                      <a:pt x="88" y="184"/>
                    </a:lnTo>
                    <a:lnTo>
                      <a:pt x="0" y="66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 type="arrow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" name="Freeform 35"/>
              <p:cNvSpPr>
                <a:spLocks/>
              </p:cNvSpPr>
              <p:nvPr/>
            </p:nvSpPr>
            <p:spPr bwMode="auto">
              <a:xfrm>
                <a:off x="914400" y="2209800"/>
                <a:ext cx="984250" cy="419100"/>
              </a:xfrm>
              <a:custGeom>
                <a:avLst/>
                <a:gdLst>
                  <a:gd name="T0" fmla="*/ 2147483647 w 620"/>
                  <a:gd name="T1" fmla="*/ 2147483647 h 264"/>
                  <a:gd name="T2" fmla="*/ 0 w 620"/>
                  <a:gd name="T3" fmla="*/ 0 h 264"/>
                  <a:gd name="T4" fmla="*/ 0 60000 65536"/>
                  <a:gd name="T5" fmla="*/ 0 60000 65536"/>
                  <a:gd name="T6" fmla="*/ 0 w 620"/>
                  <a:gd name="T7" fmla="*/ 0 h 264"/>
                  <a:gd name="T8" fmla="*/ 620 w 620"/>
                  <a:gd name="T9" fmla="*/ 264 h 26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20" h="264">
                    <a:moveTo>
                      <a:pt x="620" y="26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9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11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3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0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7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0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2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6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2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4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7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27287" cy="1233487"/>
              <a:chOff x="906463" y="1814513"/>
              <a:chExt cx="2427287" cy="1233487"/>
            </a:xfrm>
          </p:grpSpPr>
          <p:grpSp>
            <p:nvGrpSpPr>
              <p:cNvPr id="58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/>
            </p:nvGraphicFramePr>
            <p:xfrm>
              <a:off x="2895600" y="2590800"/>
              <a:ext cx="4381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291973" imgH="304668" progId="Equation.DSMT4">
                      <p:embed/>
                    </p:oleObj>
                  </mc:Choice>
                  <mc:Fallback>
                    <p:oleObj name="Equation" r:id="rId15" imgW="291973" imgH="304668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95600" y="2590800"/>
                            <a:ext cx="43815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732088" y="4786313"/>
          <a:ext cx="5494337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7" imgW="2184120" imgH="482400" progId="Equation.3">
                  <p:embed/>
                </p:oleObj>
              </mc:Choice>
              <mc:Fallback>
                <p:oleObj name="Формула" r:id="rId17" imgW="2184120" imgH="482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2088" y="4786313"/>
                        <a:ext cx="5494337" cy="1214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34"/>
          <p:cNvGraphicFramePr>
            <a:graphicFrameLocks noChangeAspect="1"/>
          </p:cNvGraphicFramePr>
          <p:nvPr/>
        </p:nvGraphicFramePr>
        <p:xfrm>
          <a:off x="6286512" y="142852"/>
          <a:ext cx="2582862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9" imgW="1143000" imgH="457200" progId="Equation.3">
                  <p:embed/>
                </p:oleObj>
              </mc:Choice>
              <mc:Fallback>
                <p:oleObj name="Формула" r:id="rId19" imgW="1143000" imgH="45720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12" y="142852"/>
                        <a:ext cx="2582862" cy="1033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63"/>
          <p:cNvGrpSpPr/>
          <p:nvPr/>
        </p:nvGrpSpPr>
        <p:grpSpPr>
          <a:xfrm>
            <a:off x="2285984" y="214290"/>
            <a:ext cx="4419600" cy="4114800"/>
            <a:chOff x="2357422" y="461954"/>
            <a:chExt cx="4419600" cy="4114800"/>
          </a:xfrm>
        </p:grpSpPr>
        <p:sp>
          <p:nvSpPr>
            <p:cNvPr id="7" name="Freeform 35"/>
            <p:cNvSpPr>
              <a:spLocks/>
            </p:cNvSpPr>
            <p:nvPr/>
          </p:nvSpPr>
          <p:spPr bwMode="auto">
            <a:xfrm>
              <a:off x="3271822" y="2214554"/>
              <a:ext cx="984250" cy="419100"/>
            </a:xfrm>
            <a:custGeom>
              <a:avLst/>
              <a:gdLst>
                <a:gd name="T0" fmla="*/ 2147483647 w 620"/>
                <a:gd name="T1" fmla="*/ 2147483647 h 264"/>
                <a:gd name="T2" fmla="*/ 0 w 620"/>
                <a:gd name="T3" fmla="*/ 0 h 264"/>
                <a:gd name="T4" fmla="*/ 0 60000 65536"/>
                <a:gd name="T5" fmla="*/ 0 60000 65536"/>
                <a:gd name="T6" fmla="*/ 0 w 620"/>
                <a:gd name="T7" fmla="*/ 0 h 264"/>
                <a:gd name="T8" fmla="*/ 620 w 620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20" h="264">
                  <a:moveTo>
                    <a:pt x="620" y="26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4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9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1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13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0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3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7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0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2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6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2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4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27287" cy="1233487"/>
              <a:chOff x="906463" y="1814513"/>
              <a:chExt cx="2427287" cy="1233487"/>
            </a:xfrm>
          </p:grpSpPr>
          <p:grpSp>
            <p:nvGrpSpPr>
              <p:cNvPr id="57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/>
            </p:nvGraphicFramePr>
            <p:xfrm>
              <a:off x="2895600" y="2590800"/>
              <a:ext cx="4381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291973" imgH="304668" progId="Equation.DSMT4">
                      <p:embed/>
                    </p:oleObj>
                  </mc:Choice>
                  <mc:Fallback>
                    <p:oleObj name="Equation" r:id="rId15" imgW="291973" imgH="304668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95600" y="2590800"/>
                            <a:ext cx="43815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58" name="Object 34"/>
          <p:cNvGraphicFramePr>
            <a:graphicFrameLocks noChangeAspect="1"/>
          </p:cNvGraphicFramePr>
          <p:nvPr/>
        </p:nvGraphicFramePr>
        <p:xfrm>
          <a:off x="7143768" y="1428736"/>
          <a:ext cx="175736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7" imgW="698400" imgH="393480" progId="Equation.3">
                  <p:embed/>
                </p:oleObj>
              </mc:Choice>
              <mc:Fallback>
                <p:oleObj name="Формула" r:id="rId17" imgW="698400" imgH="3934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68" y="1428736"/>
                        <a:ext cx="1757363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6" name="Группа 101"/>
          <p:cNvGrpSpPr>
            <a:grpSpLocks/>
          </p:cNvGrpSpPr>
          <p:nvPr/>
        </p:nvGrpSpPr>
        <p:grpSpPr bwMode="auto">
          <a:xfrm>
            <a:off x="2285984" y="3786190"/>
            <a:ext cx="2940050" cy="2667000"/>
            <a:chOff x="152400" y="228600"/>
            <a:chExt cx="2940050" cy="2667000"/>
          </a:xfrm>
        </p:grpSpPr>
        <p:sp>
          <p:nvSpPr>
            <p:cNvPr id="67" name="Oval 7"/>
            <p:cNvSpPr>
              <a:spLocks noChangeArrowheads="1"/>
            </p:cNvSpPr>
            <p:nvPr/>
          </p:nvSpPr>
          <p:spPr bwMode="auto">
            <a:xfrm>
              <a:off x="1633538" y="681038"/>
              <a:ext cx="80962" cy="7937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68" name="AutoShape 8"/>
            <p:cNvSpPr>
              <a:spLocks noChangeArrowheads="1"/>
            </p:cNvSpPr>
            <p:nvPr/>
          </p:nvSpPr>
          <p:spPr bwMode="auto">
            <a:xfrm>
              <a:off x="228600" y="1408113"/>
              <a:ext cx="373063" cy="354012"/>
            </a:xfrm>
            <a:prstGeom prst="flowChartSummingJunction">
              <a:avLst/>
            </a:prstGeom>
            <a:solidFill>
              <a:srgbClr val="FFFFFF"/>
            </a:solidFill>
            <a:ln w="28575">
              <a:solidFill>
                <a:srgbClr val="6666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69" name="Line 9"/>
            <p:cNvSpPr>
              <a:spLocks noChangeShapeType="1"/>
            </p:cNvSpPr>
            <p:nvPr/>
          </p:nvSpPr>
          <p:spPr bwMode="auto">
            <a:xfrm flipV="1">
              <a:off x="415925" y="276225"/>
              <a:ext cx="2062163" cy="11318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0" name="Line 10"/>
            <p:cNvSpPr>
              <a:spLocks noChangeShapeType="1"/>
            </p:cNvSpPr>
            <p:nvPr/>
          </p:nvSpPr>
          <p:spPr bwMode="auto">
            <a:xfrm>
              <a:off x="415925" y="1762125"/>
              <a:ext cx="2062163" cy="11334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1" name="Freeform 11"/>
            <p:cNvSpPr>
              <a:spLocks/>
            </p:cNvSpPr>
            <p:nvPr/>
          </p:nvSpPr>
          <p:spPr bwMode="auto">
            <a:xfrm>
              <a:off x="1200150" y="720725"/>
              <a:ext cx="1695450" cy="1655763"/>
            </a:xfrm>
            <a:custGeom>
              <a:avLst/>
              <a:gdLst>
                <a:gd name="T0" fmla="*/ 2147483647 w 1627"/>
                <a:gd name="T1" fmla="*/ 2147483647 h 1674"/>
                <a:gd name="T2" fmla="*/ 2147483647 w 1627"/>
                <a:gd name="T3" fmla="*/ 2147483647 h 1674"/>
                <a:gd name="T4" fmla="*/ 2147483647 w 1627"/>
                <a:gd name="T5" fmla="*/ 2147483647 h 1674"/>
                <a:gd name="T6" fmla="*/ 2147483647 w 1627"/>
                <a:gd name="T7" fmla="*/ 2147483647 h 1674"/>
                <a:gd name="T8" fmla="*/ 2147483647 w 1627"/>
                <a:gd name="T9" fmla="*/ 2147483647 h 1674"/>
                <a:gd name="T10" fmla="*/ 2147483647 w 1627"/>
                <a:gd name="T11" fmla="*/ 2147483647 h 1674"/>
                <a:gd name="T12" fmla="*/ 2147483647 w 1627"/>
                <a:gd name="T13" fmla="*/ 2147483647 h 1674"/>
                <a:gd name="T14" fmla="*/ 2147483647 w 1627"/>
                <a:gd name="T15" fmla="*/ 2147483647 h 1674"/>
                <a:gd name="T16" fmla="*/ 2147483647 w 1627"/>
                <a:gd name="T17" fmla="*/ 2147483647 h 1674"/>
                <a:gd name="T18" fmla="*/ 2147483647 w 1627"/>
                <a:gd name="T19" fmla="*/ 2147483647 h 1674"/>
                <a:gd name="T20" fmla="*/ 2147483647 w 1627"/>
                <a:gd name="T21" fmla="*/ 2147483647 h 1674"/>
                <a:gd name="T22" fmla="*/ 2147483647 w 1627"/>
                <a:gd name="T23" fmla="*/ 2147483647 h 1674"/>
                <a:gd name="T24" fmla="*/ 2147483647 w 1627"/>
                <a:gd name="T25" fmla="*/ 2147483647 h 1674"/>
                <a:gd name="T26" fmla="*/ 2147483647 w 1627"/>
                <a:gd name="T27" fmla="*/ 2147483647 h 1674"/>
                <a:gd name="T28" fmla="*/ 2147483647 w 1627"/>
                <a:gd name="T29" fmla="*/ 2147483647 h 1674"/>
                <a:gd name="T30" fmla="*/ 2147483647 w 1627"/>
                <a:gd name="T31" fmla="*/ 2147483647 h 1674"/>
                <a:gd name="T32" fmla="*/ 2147483647 w 1627"/>
                <a:gd name="T33" fmla="*/ 2147483647 h 1674"/>
                <a:gd name="T34" fmla="*/ 2147483647 w 1627"/>
                <a:gd name="T35" fmla="*/ 2147483647 h 1674"/>
                <a:gd name="T36" fmla="*/ 2147483647 w 1627"/>
                <a:gd name="T37" fmla="*/ 2147483647 h 1674"/>
                <a:gd name="T38" fmla="*/ 2147483647 w 1627"/>
                <a:gd name="T39" fmla="*/ 2147483647 h 1674"/>
                <a:gd name="T40" fmla="*/ 2147483647 w 1627"/>
                <a:gd name="T41" fmla="*/ 2147483647 h 1674"/>
                <a:gd name="T42" fmla="*/ 2147483647 w 1627"/>
                <a:gd name="T43" fmla="*/ 2147483647 h 1674"/>
                <a:gd name="T44" fmla="*/ 2147483647 w 1627"/>
                <a:gd name="T45" fmla="*/ 2147483647 h 1674"/>
                <a:gd name="T46" fmla="*/ 2147483647 w 1627"/>
                <a:gd name="T47" fmla="*/ 2147483647 h 1674"/>
                <a:gd name="T48" fmla="*/ 2147483647 w 1627"/>
                <a:gd name="T49" fmla="*/ 2147483647 h 1674"/>
                <a:gd name="T50" fmla="*/ 2147483647 w 1627"/>
                <a:gd name="T51" fmla="*/ 2147483647 h 1674"/>
                <a:gd name="T52" fmla="*/ 2147483647 w 1627"/>
                <a:gd name="T53" fmla="*/ 2147483647 h 1674"/>
                <a:gd name="T54" fmla="*/ 2147483647 w 1627"/>
                <a:gd name="T55" fmla="*/ 2147483647 h 1674"/>
                <a:gd name="T56" fmla="*/ 2147483647 w 1627"/>
                <a:gd name="T57" fmla="*/ 2147483647 h 1674"/>
                <a:gd name="T58" fmla="*/ 2147483647 w 1627"/>
                <a:gd name="T59" fmla="*/ 2147483647 h 1674"/>
                <a:gd name="T60" fmla="*/ 2147483647 w 1627"/>
                <a:gd name="T61" fmla="*/ 2147483647 h 1674"/>
                <a:gd name="T62" fmla="*/ 2147483647 w 1627"/>
                <a:gd name="T63" fmla="*/ 2147483647 h 1674"/>
                <a:gd name="T64" fmla="*/ 2147483647 w 1627"/>
                <a:gd name="T65" fmla="*/ 2147483647 h 1674"/>
                <a:gd name="T66" fmla="*/ 2147483647 w 1627"/>
                <a:gd name="T67" fmla="*/ 2147483647 h 1674"/>
                <a:gd name="T68" fmla="*/ 2147483647 w 1627"/>
                <a:gd name="T69" fmla="*/ 2147483647 h 1674"/>
                <a:gd name="T70" fmla="*/ 2147483647 w 1627"/>
                <a:gd name="T71" fmla="*/ 2147483647 h 1674"/>
                <a:gd name="T72" fmla="*/ 2147483647 w 1627"/>
                <a:gd name="T73" fmla="*/ 2147483647 h 1674"/>
                <a:gd name="T74" fmla="*/ 2147483647 w 1627"/>
                <a:gd name="T75" fmla="*/ 2147483647 h 1674"/>
                <a:gd name="T76" fmla="*/ 2147483647 w 1627"/>
                <a:gd name="T77" fmla="*/ 2147483647 h 1674"/>
                <a:gd name="T78" fmla="*/ 2147483647 w 1627"/>
                <a:gd name="T79" fmla="*/ 2147483647 h 1674"/>
                <a:gd name="T80" fmla="*/ 2147483647 w 1627"/>
                <a:gd name="T81" fmla="*/ 2147483647 h 1674"/>
                <a:gd name="T82" fmla="*/ 2147483647 w 1627"/>
                <a:gd name="T83" fmla="*/ 2147483647 h 1674"/>
                <a:gd name="T84" fmla="*/ 2147483647 w 1627"/>
                <a:gd name="T85" fmla="*/ 2147483647 h 1674"/>
                <a:gd name="T86" fmla="*/ 2147483647 w 1627"/>
                <a:gd name="T87" fmla="*/ 2147483647 h 1674"/>
                <a:gd name="T88" fmla="*/ 2147483647 w 1627"/>
                <a:gd name="T89" fmla="*/ 2147483647 h 1674"/>
                <a:gd name="T90" fmla="*/ 2147483647 w 1627"/>
                <a:gd name="T91" fmla="*/ 2147483647 h 1674"/>
                <a:gd name="T92" fmla="*/ 2147483647 w 1627"/>
                <a:gd name="T93" fmla="*/ 2147483647 h 1674"/>
                <a:gd name="T94" fmla="*/ 2147483647 w 1627"/>
                <a:gd name="T95" fmla="*/ 2147483647 h 1674"/>
                <a:gd name="T96" fmla="*/ 2147483647 w 1627"/>
                <a:gd name="T97" fmla="*/ 2147483647 h 1674"/>
                <a:gd name="T98" fmla="*/ 2147483647 w 1627"/>
                <a:gd name="T99" fmla="*/ 2147483647 h 1674"/>
                <a:gd name="T100" fmla="*/ 2147483647 w 1627"/>
                <a:gd name="T101" fmla="*/ 2147483647 h 1674"/>
                <a:gd name="T102" fmla="*/ 2147483647 w 1627"/>
                <a:gd name="T103" fmla="*/ 2147483647 h 1674"/>
                <a:gd name="T104" fmla="*/ 2147483647 w 1627"/>
                <a:gd name="T105" fmla="*/ 2147483647 h 1674"/>
                <a:gd name="T106" fmla="*/ 2147483647 w 1627"/>
                <a:gd name="T107" fmla="*/ 2147483647 h 1674"/>
                <a:gd name="T108" fmla="*/ 2147483647 w 1627"/>
                <a:gd name="T109" fmla="*/ 2147483647 h 16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27"/>
                <a:gd name="T166" fmla="*/ 0 h 1674"/>
                <a:gd name="T167" fmla="*/ 1627 w 1627"/>
                <a:gd name="T168" fmla="*/ 1674 h 167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27" h="1674">
                  <a:moveTo>
                    <a:pt x="25" y="1508"/>
                  </a:moveTo>
                  <a:cubicBezTo>
                    <a:pt x="21" y="1464"/>
                    <a:pt x="15" y="1424"/>
                    <a:pt x="1" y="1382"/>
                  </a:cubicBezTo>
                  <a:cubicBezTo>
                    <a:pt x="3" y="1340"/>
                    <a:pt x="0" y="1298"/>
                    <a:pt x="7" y="1256"/>
                  </a:cubicBezTo>
                  <a:cubicBezTo>
                    <a:pt x="9" y="1246"/>
                    <a:pt x="20" y="1241"/>
                    <a:pt x="25" y="1232"/>
                  </a:cubicBezTo>
                  <a:cubicBezTo>
                    <a:pt x="51" y="1187"/>
                    <a:pt x="90" y="1161"/>
                    <a:pt x="127" y="1124"/>
                  </a:cubicBezTo>
                  <a:cubicBezTo>
                    <a:pt x="154" y="1097"/>
                    <a:pt x="180" y="1069"/>
                    <a:pt x="205" y="1040"/>
                  </a:cubicBezTo>
                  <a:cubicBezTo>
                    <a:pt x="216" y="1027"/>
                    <a:pt x="241" y="1004"/>
                    <a:pt x="241" y="1004"/>
                  </a:cubicBezTo>
                  <a:cubicBezTo>
                    <a:pt x="249" y="972"/>
                    <a:pt x="270" y="950"/>
                    <a:pt x="283" y="920"/>
                  </a:cubicBezTo>
                  <a:cubicBezTo>
                    <a:pt x="291" y="901"/>
                    <a:pt x="294" y="880"/>
                    <a:pt x="301" y="860"/>
                  </a:cubicBezTo>
                  <a:cubicBezTo>
                    <a:pt x="297" y="832"/>
                    <a:pt x="295" y="804"/>
                    <a:pt x="289" y="776"/>
                  </a:cubicBezTo>
                  <a:cubicBezTo>
                    <a:pt x="281" y="744"/>
                    <a:pt x="204" y="693"/>
                    <a:pt x="175" y="674"/>
                  </a:cubicBezTo>
                  <a:cubicBezTo>
                    <a:pt x="171" y="668"/>
                    <a:pt x="168" y="661"/>
                    <a:pt x="163" y="656"/>
                  </a:cubicBezTo>
                  <a:cubicBezTo>
                    <a:pt x="158" y="651"/>
                    <a:pt x="150" y="649"/>
                    <a:pt x="145" y="644"/>
                  </a:cubicBezTo>
                  <a:cubicBezTo>
                    <a:pt x="120" y="615"/>
                    <a:pt x="120" y="606"/>
                    <a:pt x="109" y="572"/>
                  </a:cubicBezTo>
                  <a:cubicBezTo>
                    <a:pt x="102" y="552"/>
                    <a:pt x="92" y="532"/>
                    <a:pt x="85" y="512"/>
                  </a:cubicBezTo>
                  <a:cubicBezTo>
                    <a:pt x="83" y="506"/>
                    <a:pt x="79" y="494"/>
                    <a:pt x="79" y="494"/>
                  </a:cubicBezTo>
                  <a:cubicBezTo>
                    <a:pt x="83" y="447"/>
                    <a:pt x="79" y="417"/>
                    <a:pt x="103" y="380"/>
                  </a:cubicBezTo>
                  <a:cubicBezTo>
                    <a:pt x="129" y="278"/>
                    <a:pt x="228" y="235"/>
                    <a:pt x="307" y="182"/>
                  </a:cubicBezTo>
                  <a:cubicBezTo>
                    <a:pt x="339" y="134"/>
                    <a:pt x="297" y="192"/>
                    <a:pt x="337" y="152"/>
                  </a:cubicBezTo>
                  <a:cubicBezTo>
                    <a:pt x="364" y="125"/>
                    <a:pt x="385" y="91"/>
                    <a:pt x="409" y="62"/>
                  </a:cubicBezTo>
                  <a:cubicBezTo>
                    <a:pt x="419" y="50"/>
                    <a:pt x="427" y="36"/>
                    <a:pt x="439" y="26"/>
                  </a:cubicBezTo>
                  <a:cubicBezTo>
                    <a:pt x="450" y="17"/>
                    <a:pt x="475" y="2"/>
                    <a:pt x="475" y="2"/>
                  </a:cubicBezTo>
                  <a:cubicBezTo>
                    <a:pt x="517" y="4"/>
                    <a:pt x="560" y="0"/>
                    <a:pt x="601" y="8"/>
                  </a:cubicBezTo>
                  <a:cubicBezTo>
                    <a:pt x="621" y="12"/>
                    <a:pt x="635" y="31"/>
                    <a:pt x="655" y="38"/>
                  </a:cubicBezTo>
                  <a:cubicBezTo>
                    <a:pt x="690" y="73"/>
                    <a:pt x="739" y="94"/>
                    <a:pt x="781" y="122"/>
                  </a:cubicBezTo>
                  <a:cubicBezTo>
                    <a:pt x="802" y="185"/>
                    <a:pt x="904" y="265"/>
                    <a:pt x="967" y="278"/>
                  </a:cubicBezTo>
                  <a:cubicBezTo>
                    <a:pt x="1085" y="349"/>
                    <a:pt x="1249" y="347"/>
                    <a:pt x="1381" y="356"/>
                  </a:cubicBezTo>
                  <a:cubicBezTo>
                    <a:pt x="1422" y="364"/>
                    <a:pt x="1454" y="381"/>
                    <a:pt x="1489" y="404"/>
                  </a:cubicBezTo>
                  <a:cubicBezTo>
                    <a:pt x="1499" y="435"/>
                    <a:pt x="1524" y="450"/>
                    <a:pt x="1549" y="470"/>
                  </a:cubicBezTo>
                  <a:cubicBezTo>
                    <a:pt x="1562" y="509"/>
                    <a:pt x="1544" y="471"/>
                    <a:pt x="1573" y="494"/>
                  </a:cubicBezTo>
                  <a:cubicBezTo>
                    <a:pt x="1579" y="499"/>
                    <a:pt x="1580" y="506"/>
                    <a:pt x="1585" y="512"/>
                  </a:cubicBezTo>
                  <a:cubicBezTo>
                    <a:pt x="1608" y="540"/>
                    <a:pt x="1618" y="554"/>
                    <a:pt x="1627" y="590"/>
                  </a:cubicBezTo>
                  <a:cubicBezTo>
                    <a:pt x="1625" y="630"/>
                    <a:pt x="1624" y="670"/>
                    <a:pt x="1621" y="710"/>
                  </a:cubicBezTo>
                  <a:cubicBezTo>
                    <a:pt x="1615" y="776"/>
                    <a:pt x="1509" y="805"/>
                    <a:pt x="1459" y="812"/>
                  </a:cubicBezTo>
                  <a:cubicBezTo>
                    <a:pt x="1381" y="851"/>
                    <a:pt x="1297" y="869"/>
                    <a:pt x="1213" y="890"/>
                  </a:cubicBezTo>
                  <a:cubicBezTo>
                    <a:pt x="1187" y="907"/>
                    <a:pt x="1154" y="912"/>
                    <a:pt x="1129" y="932"/>
                  </a:cubicBezTo>
                  <a:cubicBezTo>
                    <a:pt x="1099" y="956"/>
                    <a:pt x="1082" y="989"/>
                    <a:pt x="1051" y="1010"/>
                  </a:cubicBezTo>
                  <a:cubicBezTo>
                    <a:pt x="1043" y="1022"/>
                    <a:pt x="1035" y="1034"/>
                    <a:pt x="1027" y="1046"/>
                  </a:cubicBezTo>
                  <a:cubicBezTo>
                    <a:pt x="1023" y="1052"/>
                    <a:pt x="1015" y="1064"/>
                    <a:pt x="1015" y="1064"/>
                  </a:cubicBezTo>
                  <a:cubicBezTo>
                    <a:pt x="1002" y="1115"/>
                    <a:pt x="980" y="1140"/>
                    <a:pt x="1003" y="1202"/>
                  </a:cubicBezTo>
                  <a:cubicBezTo>
                    <a:pt x="1015" y="1234"/>
                    <a:pt x="1048" y="1241"/>
                    <a:pt x="1069" y="1262"/>
                  </a:cubicBezTo>
                  <a:cubicBezTo>
                    <a:pt x="1103" y="1296"/>
                    <a:pt x="1142" y="1309"/>
                    <a:pt x="1183" y="1334"/>
                  </a:cubicBezTo>
                  <a:cubicBezTo>
                    <a:pt x="1226" y="1360"/>
                    <a:pt x="1230" y="1375"/>
                    <a:pt x="1261" y="1406"/>
                  </a:cubicBezTo>
                  <a:cubicBezTo>
                    <a:pt x="1265" y="1418"/>
                    <a:pt x="1276" y="1430"/>
                    <a:pt x="1273" y="1442"/>
                  </a:cubicBezTo>
                  <a:cubicBezTo>
                    <a:pt x="1252" y="1526"/>
                    <a:pt x="1181" y="1610"/>
                    <a:pt x="1093" y="1628"/>
                  </a:cubicBezTo>
                  <a:cubicBezTo>
                    <a:pt x="1000" y="1674"/>
                    <a:pt x="1072" y="1653"/>
                    <a:pt x="871" y="1646"/>
                  </a:cubicBezTo>
                  <a:cubicBezTo>
                    <a:pt x="814" y="1632"/>
                    <a:pt x="759" y="1617"/>
                    <a:pt x="703" y="1598"/>
                  </a:cubicBezTo>
                  <a:cubicBezTo>
                    <a:pt x="691" y="1594"/>
                    <a:pt x="673" y="1592"/>
                    <a:pt x="661" y="1586"/>
                  </a:cubicBezTo>
                  <a:cubicBezTo>
                    <a:pt x="617" y="1564"/>
                    <a:pt x="571" y="1538"/>
                    <a:pt x="523" y="1526"/>
                  </a:cubicBezTo>
                  <a:cubicBezTo>
                    <a:pt x="479" y="1497"/>
                    <a:pt x="423" y="1489"/>
                    <a:pt x="373" y="1472"/>
                  </a:cubicBezTo>
                  <a:cubicBezTo>
                    <a:pt x="346" y="1473"/>
                    <a:pt x="252" y="1472"/>
                    <a:pt x="205" y="1484"/>
                  </a:cubicBezTo>
                  <a:cubicBezTo>
                    <a:pt x="157" y="1496"/>
                    <a:pt x="119" y="1529"/>
                    <a:pt x="73" y="1544"/>
                  </a:cubicBezTo>
                  <a:cubicBezTo>
                    <a:pt x="51" y="1537"/>
                    <a:pt x="37" y="1532"/>
                    <a:pt x="31" y="1508"/>
                  </a:cubicBezTo>
                  <a:cubicBezTo>
                    <a:pt x="29" y="1498"/>
                    <a:pt x="27" y="1488"/>
                    <a:pt x="25" y="1478"/>
                  </a:cubicBezTo>
                  <a:cubicBezTo>
                    <a:pt x="23" y="1472"/>
                    <a:pt x="19" y="1460"/>
                    <a:pt x="19" y="1460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2" name="Text Box 12"/>
            <p:cNvSpPr txBox="1">
              <a:spLocks noChangeArrowheads="1"/>
            </p:cNvSpPr>
            <p:nvPr/>
          </p:nvSpPr>
          <p:spPr bwMode="auto">
            <a:xfrm>
              <a:off x="1212850" y="228600"/>
              <a:ext cx="985838" cy="373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1</a:t>
              </a:r>
              <a:endParaRPr lang="ru-RU" sz="2800"/>
            </a:p>
          </p:txBody>
        </p:sp>
        <p:sp>
          <p:nvSpPr>
            <p:cNvPr id="73" name="Text Box 13"/>
            <p:cNvSpPr txBox="1">
              <a:spLocks noChangeArrowheads="1"/>
            </p:cNvSpPr>
            <p:nvPr/>
          </p:nvSpPr>
          <p:spPr bwMode="auto">
            <a:xfrm>
              <a:off x="666750" y="2127250"/>
              <a:ext cx="765175" cy="52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2</a:t>
              </a:r>
              <a:endParaRPr lang="ru-RU" sz="2800"/>
            </a:p>
          </p:txBody>
        </p:sp>
        <p:sp>
          <p:nvSpPr>
            <p:cNvPr id="74" name="Line 14"/>
            <p:cNvSpPr>
              <a:spLocks noChangeShapeType="1"/>
            </p:cNvSpPr>
            <p:nvPr/>
          </p:nvSpPr>
          <p:spPr bwMode="auto">
            <a:xfrm flipH="1" flipV="1">
              <a:off x="1317625" y="1320800"/>
              <a:ext cx="107950" cy="100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5" name="Arc 15"/>
            <p:cNvSpPr>
              <a:spLocks/>
            </p:cNvSpPr>
            <p:nvPr/>
          </p:nvSpPr>
          <p:spPr bwMode="auto">
            <a:xfrm rot="2964845">
              <a:off x="513557" y="1308893"/>
              <a:ext cx="584200" cy="538163"/>
            </a:xfrm>
            <a:custGeom>
              <a:avLst/>
              <a:gdLst>
                <a:gd name="T0" fmla="*/ 0 w 28947"/>
                <a:gd name="T1" fmla="*/ 2147483647 h 25321"/>
                <a:gd name="T2" fmla="*/ 2147483647 w 28947"/>
                <a:gd name="T3" fmla="*/ 2147483647 h 25321"/>
                <a:gd name="T4" fmla="*/ 2147483647 w 28947"/>
                <a:gd name="T5" fmla="*/ 2147483647 h 25321"/>
                <a:gd name="T6" fmla="*/ 0 60000 65536"/>
                <a:gd name="T7" fmla="*/ 0 60000 65536"/>
                <a:gd name="T8" fmla="*/ 0 60000 65536"/>
                <a:gd name="T9" fmla="*/ 0 w 28947"/>
                <a:gd name="T10" fmla="*/ 0 h 25321"/>
                <a:gd name="T11" fmla="*/ 28947 w 28947"/>
                <a:gd name="T12" fmla="*/ 25321 h 253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947" h="25321" fill="none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</a:path>
                <a:path w="28947" h="25321" stroke="0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  <a:lnTo>
                    <a:pt x="7347" y="21600"/>
                  </a:lnTo>
                  <a:lnTo>
                    <a:pt x="-1" y="1287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 type="stealth" w="med" len="med"/>
              <a:tailEnd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76" name="Arc 16"/>
            <p:cNvSpPr>
              <a:spLocks/>
            </p:cNvSpPr>
            <p:nvPr/>
          </p:nvSpPr>
          <p:spPr bwMode="auto">
            <a:xfrm rot="-7836881" flipH="1" flipV="1">
              <a:off x="439737" y="1343026"/>
              <a:ext cx="434975" cy="457200"/>
            </a:xfrm>
            <a:custGeom>
              <a:avLst/>
              <a:gdLst>
                <a:gd name="T0" fmla="*/ 0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/>
              <a:tailEnd type="stealth" w="med" len="med"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77" name="Line 18"/>
            <p:cNvSpPr>
              <a:spLocks noChangeShapeType="1"/>
            </p:cNvSpPr>
            <p:nvPr/>
          </p:nvSpPr>
          <p:spPr bwMode="auto">
            <a:xfrm rot="10800000" flipH="1">
              <a:off x="2468563" y="1552575"/>
              <a:ext cx="171450" cy="4921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none" w="sm" len="lg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8" name="Oval 19"/>
            <p:cNvSpPr>
              <a:spLocks noChangeArrowheads="1"/>
            </p:cNvSpPr>
            <p:nvPr/>
          </p:nvSpPr>
          <p:spPr bwMode="auto">
            <a:xfrm>
              <a:off x="1212850" y="2187575"/>
              <a:ext cx="82550" cy="79375"/>
            </a:xfrm>
            <a:prstGeom prst="ellipse">
              <a:avLst/>
            </a:prstGeom>
            <a:solidFill>
              <a:srgbClr val="000000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aphicFrame>
          <p:nvGraphicFramePr>
            <p:cNvPr id="79" name="Object 25"/>
            <p:cNvGraphicFramePr>
              <a:graphicFrameLocks noChangeAspect="1"/>
            </p:cNvGraphicFramePr>
            <p:nvPr/>
          </p:nvGraphicFramePr>
          <p:xfrm>
            <a:off x="152400" y="914400"/>
            <a:ext cx="293688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139639" imgH="190417" progId="Equation.DSMT4">
                    <p:embed/>
                  </p:oleObj>
                </mc:Choice>
                <mc:Fallback>
                  <p:oleObj name="Equation" r:id="rId19" imgW="139639" imgH="190417" progId="Equation.DSMT4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" y="914400"/>
                          <a:ext cx="293688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0" name="Object 26"/>
            <p:cNvGraphicFramePr>
              <a:graphicFrameLocks noChangeAspect="1"/>
            </p:cNvGraphicFramePr>
            <p:nvPr/>
          </p:nvGraphicFramePr>
          <p:xfrm>
            <a:off x="2590800" y="609600"/>
            <a:ext cx="501650" cy="501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241195" imgH="241195" progId="Equation.DSMT4">
                    <p:embed/>
                  </p:oleObj>
                </mc:Choice>
                <mc:Fallback>
                  <p:oleObj name="Equation" r:id="rId21" imgW="241195" imgH="241195" progId="Equation.DSMT4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0800" y="609600"/>
                          <a:ext cx="501650" cy="501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" name="Object 27"/>
            <p:cNvGraphicFramePr>
              <a:graphicFrameLocks noChangeAspect="1"/>
            </p:cNvGraphicFramePr>
            <p:nvPr/>
          </p:nvGraphicFramePr>
          <p:xfrm>
            <a:off x="1066800" y="1447800"/>
            <a:ext cx="311150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3" imgW="164885" imgH="164885" progId="Equation.DSMT4">
                    <p:embed/>
                  </p:oleObj>
                </mc:Choice>
                <mc:Fallback>
                  <p:oleObj name="Equation" r:id="rId23" imgW="164885" imgH="164885" progId="Equation.DSMT4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1447800"/>
                          <a:ext cx="311150" cy="311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" name="Oval 88"/>
            <p:cNvSpPr>
              <a:spLocks noChangeArrowheads="1"/>
            </p:cNvSpPr>
            <p:nvPr/>
          </p:nvSpPr>
          <p:spPr bwMode="auto">
            <a:xfrm>
              <a:off x="1633538" y="681038"/>
              <a:ext cx="80962" cy="7937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83" name="AutoShape 89"/>
            <p:cNvSpPr>
              <a:spLocks noChangeArrowheads="1"/>
            </p:cNvSpPr>
            <p:nvPr/>
          </p:nvSpPr>
          <p:spPr bwMode="auto">
            <a:xfrm>
              <a:off x="228600" y="1408113"/>
              <a:ext cx="373063" cy="354012"/>
            </a:xfrm>
            <a:prstGeom prst="flowChartSummingJunction">
              <a:avLst/>
            </a:prstGeom>
            <a:solidFill>
              <a:srgbClr val="FFFFFF"/>
            </a:solidFill>
            <a:ln w="28575">
              <a:solidFill>
                <a:srgbClr val="6666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84" name="Line 90"/>
            <p:cNvSpPr>
              <a:spLocks noChangeShapeType="1"/>
            </p:cNvSpPr>
            <p:nvPr/>
          </p:nvSpPr>
          <p:spPr bwMode="auto">
            <a:xfrm flipV="1">
              <a:off x="415925" y="276225"/>
              <a:ext cx="2062163" cy="11318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5" name="Line 91"/>
            <p:cNvSpPr>
              <a:spLocks noChangeShapeType="1"/>
            </p:cNvSpPr>
            <p:nvPr/>
          </p:nvSpPr>
          <p:spPr bwMode="auto">
            <a:xfrm>
              <a:off x="415925" y="1762125"/>
              <a:ext cx="2062163" cy="11334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6" name="Freeform 92"/>
            <p:cNvSpPr>
              <a:spLocks/>
            </p:cNvSpPr>
            <p:nvPr/>
          </p:nvSpPr>
          <p:spPr bwMode="auto">
            <a:xfrm>
              <a:off x="1200150" y="720725"/>
              <a:ext cx="1695450" cy="1655763"/>
            </a:xfrm>
            <a:custGeom>
              <a:avLst/>
              <a:gdLst>
                <a:gd name="T0" fmla="*/ 2147483647 w 1627"/>
                <a:gd name="T1" fmla="*/ 2147483647 h 1674"/>
                <a:gd name="T2" fmla="*/ 2147483647 w 1627"/>
                <a:gd name="T3" fmla="*/ 2147483647 h 1674"/>
                <a:gd name="T4" fmla="*/ 2147483647 w 1627"/>
                <a:gd name="T5" fmla="*/ 2147483647 h 1674"/>
                <a:gd name="T6" fmla="*/ 2147483647 w 1627"/>
                <a:gd name="T7" fmla="*/ 2147483647 h 1674"/>
                <a:gd name="T8" fmla="*/ 2147483647 w 1627"/>
                <a:gd name="T9" fmla="*/ 2147483647 h 1674"/>
                <a:gd name="T10" fmla="*/ 2147483647 w 1627"/>
                <a:gd name="T11" fmla="*/ 2147483647 h 1674"/>
                <a:gd name="T12" fmla="*/ 2147483647 w 1627"/>
                <a:gd name="T13" fmla="*/ 2147483647 h 1674"/>
                <a:gd name="T14" fmla="*/ 2147483647 w 1627"/>
                <a:gd name="T15" fmla="*/ 2147483647 h 1674"/>
                <a:gd name="T16" fmla="*/ 2147483647 w 1627"/>
                <a:gd name="T17" fmla="*/ 2147483647 h 1674"/>
                <a:gd name="T18" fmla="*/ 2147483647 w 1627"/>
                <a:gd name="T19" fmla="*/ 2147483647 h 1674"/>
                <a:gd name="T20" fmla="*/ 2147483647 w 1627"/>
                <a:gd name="T21" fmla="*/ 2147483647 h 1674"/>
                <a:gd name="T22" fmla="*/ 2147483647 w 1627"/>
                <a:gd name="T23" fmla="*/ 2147483647 h 1674"/>
                <a:gd name="T24" fmla="*/ 2147483647 w 1627"/>
                <a:gd name="T25" fmla="*/ 2147483647 h 1674"/>
                <a:gd name="T26" fmla="*/ 2147483647 w 1627"/>
                <a:gd name="T27" fmla="*/ 2147483647 h 1674"/>
                <a:gd name="T28" fmla="*/ 2147483647 w 1627"/>
                <a:gd name="T29" fmla="*/ 2147483647 h 1674"/>
                <a:gd name="T30" fmla="*/ 2147483647 w 1627"/>
                <a:gd name="T31" fmla="*/ 2147483647 h 1674"/>
                <a:gd name="T32" fmla="*/ 2147483647 w 1627"/>
                <a:gd name="T33" fmla="*/ 2147483647 h 1674"/>
                <a:gd name="T34" fmla="*/ 2147483647 w 1627"/>
                <a:gd name="T35" fmla="*/ 2147483647 h 1674"/>
                <a:gd name="T36" fmla="*/ 2147483647 w 1627"/>
                <a:gd name="T37" fmla="*/ 2147483647 h 1674"/>
                <a:gd name="T38" fmla="*/ 2147483647 w 1627"/>
                <a:gd name="T39" fmla="*/ 2147483647 h 1674"/>
                <a:gd name="T40" fmla="*/ 2147483647 w 1627"/>
                <a:gd name="T41" fmla="*/ 2147483647 h 1674"/>
                <a:gd name="T42" fmla="*/ 2147483647 w 1627"/>
                <a:gd name="T43" fmla="*/ 2147483647 h 1674"/>
                <a:gd name="T44" fmla="*/ 2147483647 w 1627"/>
                <a:gd name="T45" fmla="*/ 2147483647 h 1674"/>
                <a:gd name="T46" fmla="*/ 2147483647 w 1627"/>
                <a:gd name="T47" fmla="*/ 2147483647 h 1674"/>
                <a:gd name="T48" fmla="*/ 2147483647 w 1627"/>
                <a:gd name="T49" fmla="*/ 2147483647 h 1674"/>
                <a:gd name="T50" fmla="*/ 2147483647 w 1627"/>
                <a:gd name="T51" fmla="*/ 2147483647 h 1674"/>
                <a:gd name="T52" fmla="*/ 2147483647 w 1627"/>
                <a:gd name="T53" fmla="*/ 2147483647 h 1674"/>
                <a:gd name="T54" fmla="*/ 2147483647 w 1627"/>
                <a:gd name="T55" fmla="*/ 2147483647 h 1674"/>
                <a:gd name="T56" fmla="*/ 2147483647 w 1627"/>
                <a:gd name="T57" fmla="*/ 2147483647 h 1674"/>
                <a:gd name="T58" fmla="*/ 2147483647 w 1627"/>
                <a:gd name="T59" fmla="*/ 2147483647 h 1674"/>
                <a:gd name="T60" fmla="*/ 2147483647 w 1627"/>
                <a:gd name="T61" fmla="*/ 2147483647 h 1674"/>
                <a:gd name="T62" fmla="*/ 2147483647 w 1627"/>
                <a:gd name="T63" fmla="*/ 2147483647 h 1674"/>
                <a:gd name="T64" fmla="*/ 2147483647 w 1627"/>
                <a:gd name="T65" fmla="*/ 2147483647 h 1674"/>
                <a:gd name="T66" fmla="*/ 2147483647 w 1627"/>
                <a:gd name="T67" fmla="*/ 2147483647 h 1674"/>
                <a:gd name="T68" fmla="*/ 2147483647 w 1627"/>
                <a:gd name="T69" fmla="*/ 2147483647 h 1674"/>
                <a:gd name="T70" fmla="*/ 2147483647 w 1627"/>
                <a:gd name="T71" fmla="*/ 2147483647 h 1674"/>
                <a:gd name="T72" fmla="*/ 2147483647 w 1627"/>
                <a:gd name="T73" fmla="*/ 2147483647 h 1674"/>
                <a:gd name="T74" fmla="*/ 2147483647 w 1627"/>
                <a:gd name="T75" fmla="*/ 2147483647 h 1674"/>
                <a:gd name="T76" fmla="*/ 2147483647 w 1627"/>
                <a:gd name="T77" fmla="*/ 2147483647 h 1674"/>
                <a:gd name="T78" fmla="*/ 2147483647 w 1627"/>
                <a:gd name="T79" fmla="*/ 2147483647 h 1674"/>
                <a:gd name="T80" fmla="*/ 2147483647 w 1627"/>
                <a:gd name="T81" fmla="*/ 2147483647 h 1674"/>
                <a:gd name="T82" fmla="*/ 2147483647 w 1627"/>
                <a:gd name="T83" fmla="*/ 2147483647 h 1674"/>
                <a:gd name="T84" fmla="*/ 2147483647 w 1627"/>
                <a:gd name="T85" fmla="*/ 2147483647 h 1674"/>
                <a:gd name="T86" fmla="*/ 2147483647 w 1627"/>
                <a:gd name="T87" fmla="*/ 2147483647 h 1674"/>
                <a:gd name="T88" fmla="*/ 2147483647 w 1627"/>
                <a:gd name="T89" fmla="*/ 2147483647 h 1674"/>
                <a:gd name="T90" fmla="*/ 2147483647 w 1627"/>
                <a:gd name="T91" fmla="*/ 2147483647 h 1674"/>
                <a:gd name="T92" fmla="*/ 2147483647 w 1627"/>
                <a:gd name="T93" fmla="*/ 2147483647 h 1674"/>
                <a:gd name="T94" fmla="*/ 2147483647 w 1627"/>
                <a:gd name="T95" fmla="*/ 2147483647 h 1674"/>
                <a:gd name="T96" fmla="*/ 2147483647 w 1627"/>
                <a:gd name="T97" fmla="*/ 2147483647 h 1674"/>
                <a:gd name="T98" fmla="*/ 2147483647 w 1627"/>
                <a:gd name="T99" fmla="*/ 2147483647 h 1674"/>
                <a:gd name="T100" fmla="*/ 2147483647 w 1627"/>
                <a:gd name="T101" fmla="*/ 2147483647 h 1674"/>
                <a:gd name="T102" fmla="*/ 2147483647 w 1627"/>
                <a:gd name="T103" fmla="*/ 2147483647 h 1674"/>
                <a:gd name="T104" fmla="*/ 2147483647 w 1627"/>
                <a:gd name="T105" fmla="*/ 2147483647 h 1674"/>
                <a:gd name="T106" fmla="*/ 2147483647 w 1627"/>
                <a:gd name="T107" fmla="*/ 2147483647 h 1674"/>
                <a:gd name="T108" fmla="*/ 2147483647 w 1627"/>
                <a:gd name="T109" fmla="*/ 2147483647 h 16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27"/>
                <a:gd name="T166" fmla="*/ 0 h 1674"/>
                <a:gd name="T167" fmla="*/ 1627 w 1627"/>
                <a:gd name="T168" fmla="*/ 1674 h 167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27" h="1674">
                  <a:moveTo>
                    <a:pt x="25" y="1508"/>
                  </a:moveTo>
                  <a:cubicBezTo>
                    <a:pt x="21" y="1464"/>
                    <a:pt x="15" y="1424"/>
                    <a:pt x="1" y="1382"/>
                  </a:cubicBezTo>
                  <a:cubicBezTo>
                    <a:pt x="3" y="1340"/>
                    <a:pt x="0" y="1298"/>
                    <a:pt x="7" y="1256"/>
                  </a:cubicBezTo>
                  <a:cubicBezTo>
                    <a:pt x="9" y="1246"/>
                    <a:pt x="20" y="1241"/>
                    <a:pt x="25" y="1232"/>
                  </a:cubicBezTo>
                  <a:cubicBezTo>
                    <a:pt x="51" y="1187"/>
                    <a:pt x="90" y="1161"/>
                    <a:pt x="127" y="1124"/>
                  </a:cubicBezTo>
                  <a:cubicBezTo>
                    <a:pt x="154" y="1097"/>
                    <a:pt x="180" y="1069"/>
                    <a:pt x="205" y="1040"/>
                  </a:cubicBezTo>
                  <a:cubicBezTo>
                    <a:pt x="216" y="1027"/>
                    <a:pt x="241" y="1004"/>
                    <a:pt x="241" y="1004"/>
                  </a:cubicBezTo>
                  <a:cubicBezTo>
                    <a:pt x="249" y="972"/>
                    <a:pt x="270" y="950"/>
                    <a:pt x="283" y="920"/>
                  </a:cubicBezTo>
                  <a:cubicBezTo>
                    <a:pt x="291" y="901"/>
                    <a:pt x="294" y="880"/>
                    <a:pt x="301" y="860"/>
                  </a:cubicBezTo>
                  <a:cubicBezTo>
                    <a:pt x="297" y="832"/>
                    <a:pt x="295" y="804"/>
                    <a:pt x="289" y="776"/>
                  </a:cubicBezTo>
                  <a:cubicBezTo>
                    <a:pt x="281" y="744"/>
                    <a:pt x="204" y="693"/>
                    <a:pt x="175" y="674"/>
                  </a:cubicBezTo>
                  <a:cubicBezTo>
                    <a:pt x="171" y="668"/>
                    <a:pt x="168" y="661"/>
                    <a:pt x="163" y="656"/>
                  </a:cubicBezTo>
                  <a:cubicBezTo>
                    <a:pt x="158" y="651"/>
                    <a:pt x="150" y="649"/>
                    <a:pt x="145" y="644"/>
                  </a:cubicBezTo>
                  <a:cubicBezTo>
                    <a:pt x="120" y="615"/>
                    <a:pt x="120" y="606"/>
                    <a:pt x="109" y="572"/>
                  </a:cubicBezTo>
                  <a:cubicBezTo>
                    <a:pt x="102" y="552"/>
                    <a:pt x="92" y="532"/>
                    <a:pt x="85" y="512"/>
                  </a:cubicBezTo>
                  <a:cubicBezTo>
                    <a:pt x="83" y="506"/>
                    <a:pt x="79" y="494"/>
                    <a:pt x="79" y="494"/>
                  </a:cubicBezTo>
                  <a:cubicBezTo>
                    <a:pt x="83" y="447"/>
                    <a:pt x="79" y="417"/>
                    <a:pt x="103" y="380"/>
                  </a:cubicBezTo>
                  <a:cubicBezTo>
                    <a:pt x="129" y="278"/>
                    <a:pt x="228" y="235"/>
                    <a:pt x="307" y="182"/>
                  </a:cubicBezTo>
                  <a:cubicBezTo>
                    <a:pt x="339" y="134"/>
                    <a:pt x="297" y="192"/>
                    <a:pt x="337" y="152"/>
                  </a:cubicBezTo>
                  <a:cubicBezTo>
                    <a:pt x="364" y="125"/>
                    <a:pt x="385" y="91"/>
                    <a:pt x="409" y="62"/>
                  </a:cubicBezTo>
                  <a:cubicBezTo>
                    <a:pt x="419" y="50"/>
                    <a:pt x="427" y="36"/>
                    <a:pt x="439" y="26"/>
                  </a:cubicBezTo>
                  <a:cubicBezTo>
                    <a:pt x="450" y="17"/>
                    <a:pt x="475" y="2"/>
                    <a:pt x="475" y="2"/>
                  </a:cubicBezTo>
                  <a:cubicBezTo>
                    <a:pt x="517" y="4"/>
                    <a:pt x="560" y="0"/>
                    <a:pt x="601" y="8"/>
                  </a:cubicBezTo>
                  <a:cubicBezTo>
                    <a:pt x="621" y="12"/>
                    <a:pt x="635" y="31"/>
                    <a:pt x="655" y="38"/>
                  </a:cubicBezTo>
                  <a:cubicBezTo>
                    <a:pt x="690" y="73"/>
                    <a:pt x="739" y="94"/>
                    <a:pt x="781" y="122"/>
                  </a:cubicBezTo>
                  <a:cubicBezTo>
                    <a:pt x="802" y="185"/>
                    <a:pt x="904" y="265"/>
                    <a:pt x="967" y="278"/>
                  </a:cubicBezTo>
                  <a:cubicBezTo>
                    <a:pt x="1085" y="349"/>
                    <a:pt x="1249" y="347"/>
                    <a:pt x="1381" y="356"/>
                  </a:cubicBezTo>
                  <a:cubicBezTo>
                    <a:pt x="1422" y="364"/>
                    <a:pt x="1454" y="381"/>
                    <a:pt x="1489" y="404"/>
                  </a:cubicBezTo>
                  <a:cubicBezTo>
                    <a:pt x="1499" y="435"/>
                    <a:pt x="1524" y="450"/>
                    <a:pt x="1549" y="470"/>
                  </a:cubicBezTo>
                  <a:cubicBezTo>
                    <a:pt x="1562" y="509"/>
                    <a:pt x="1544" y="471"/>
                    <a:pt x="1573" y="494"/>
                  </a:cubicBezTo>
                  <a:cubicBezTo>
                    <a:pt x="1579" y="499"/>
                    <a:pt x="1580" y="506"/>
                    <a:pt x="1585" y="512"/>
                  </a:cubicBezTo>
                  <a:cubicBezTo>
                    <a:pt x="1608" y="540"/>
                    <a:pt x="1618" y="554"/>
                    <a:pt x="1627" y="590"/>
                  </a:cubicBezTo>
                  <a:cubicBezTo>
                    <a:pt x="1625" y="630"/>
                    <a:pt x="1624" y="670"/>
                    <a:pt x="1621" y="710"/>
                  </a:cubicBezTo>
                  <a:cubicBezTo>
                    <a:pt x="1615" y="776"/>
                    <a:pt x="1509" y="805"/>
                    <a:pt x="1459" y="812"/>
                  </a:cubicBezTo>
                  <a:cubicBezTo>
                    <a:pt x="1381" y="851"/>
                    <a:pt x="1297" y="869"/>
                    <a:pt x="1213" y="890"/>
                  </a:cubicBezTo>
                  <a:cubicBezTo>
                    <a:pt x="1187" y="907"/>
                    <a:pt x="1154" y="912"/>
                    <a:pt x="1129" y="932"/>
                  </a:cubicBezTo>
                  <a:cubicBezTo>
                    <a:pt x="1099" y="956"/>
                    <a:pt x="1082" y="989"/>
                    <a:pt x="1051" y="1010"/>
                  </a:cubicBezTo>
                  <a:cubicBezTo>
                    <a:pt x="1043" y="1022"/>
                    <a:pt x="1035" y="1034"/>
                    <a:pt x="1027" y="1046"/>
                  </a:cubicBezTo>
                  <a:cubicBezTo>
                    <a:pt x="1023" y="1052"/>
                    <a:pt x="1015" y="1064"/>
                    <a:pt x="1015" y="1064"/>
                  </a:cubicBezTo>
                  <a:cubicBezTo>
                    <a:pt x="1002" y="1115"/>
                    <a:pt x="980" y="1140"/>
                    <a:pt x="1003" y="1202"/>
                  </a:cubicBezTo>
                  <a:cubicBezTo>
                    <a:pt x="1015" y="1234"/>
                    <a:pt x="1048" y="1241"/>
                    <a:pt x="1069" y="1262"/>
                  </a:cubicBezTo>
                  <a:cubicBezTo>
                    <a:pt x="1103" y="1296"/>
                    <a:pt x="1142" y="1309"/>
                    <a:pt x="1183" y="1334"/>
                  </a:cubicBezTo>
                  <a:cubicBezTo>
                    <a:pt x="1226" y="1360"/>
                    <a:pt x="1230" y="1375"/>
                    <a:pt x="1261" y="1406"/>
                  </a:cubicBezTo>
                  <a:cubicBezTo>
                    <a:pt x="1265" y="1418"/>
                    <a:pt x="1276" y="1430"/>
                    <a:pt x="1273" y="1442"/>
                  </a:cubicBezTo>
                  <a:cubicBezTo>
                    <a:pt x="1252" y="1526"/>
                    <a:pt x="1181" y="1610"/>
                    <a:pt x="1093" y="1628"/>
                  </a:cubicBezTo>
                  <a:cubicBezTo>
                    <a:pt x="1000" y="1674"/>
                    <a:pt x="1072" y="1653"/>
                    <a:pt x="871" y="1646"/>
                  </a:cubicBezTo>
                  <a:cubicBezTo>
                    <a:pt x="814" y="1632"/>
                    <a:pt x="759" y="1617"/>
                    <a:pt x="703" y="1598"/>
                  </a:cubicBezTo>
                  <a:cubicBezTo>
                    <a:pt x="691" y="1594"/>
                    <a:pt x="673" y="1592"/>
                    <a:pt x="661" y="1586"/>
                  </a:cubicBezTo>
                  <a:cubicBezTo>
                    <a:pt x="617" y="1564"/>
                    <a:pt x="571" y="1538"/>
                    <a:pt x="523" y="1526"/>
                  </a:cubicBezTo>
                  <a:cubicBezTo>
                    <a:pt x="479" y="1497"/>
                    <a:pt x="423" y="1489"/>
                    <a:pt x="373" y="1472"/>
                  </a:cubicBezTo>
                  <a:cubicBezTo>
                    <a:pt x="346" y="1473"/>
                    <a:pt x="252" y="1472"/>
                    <a:pt x="205" y="1484"/>
                  </a:cubicBezTo>
                  <a:cubicBezTo>
                    <a:pt x="157" y="1496"/>
                    <a:pt x="119" y="1529"/>
                    <a:pt x="73" y="1544"/>
                  </a:cubicBezTo>
                  <a:cubicBezTo>
                    <a:pt x="51" y="1537"/>
                    <a:pt x="37" y="1532"/>
                    <a:pt x="31" y="1508"/>
                  </a:cubicBezTo>
                  <a:cubicBezTo>
                    <a:pt x="29" y="1498"/>
                    <a:pt x="27" y="1488"/>
                    <a:pt x="25" y="1478"/>
                  </a:cubicBezTo>
                  <a:cubicBezTo>
                    <a:pt x="23" y="1472"/>
                    <a:pt x="19" y="1460"/>
                    <a:pt x="19" y="1460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7" name="Text Box 93"/>
            <p:cNvSpPr txBox="1">
              <a:spLocks noChangeArrowheads="1"/>
            </p:cNvSpPr>
            <p:nvPr/>
          </p:nvSpPr>
          <p:spPr bwMode="auto">
            <a:xfrm>
              <a:off x="1212850" y="228600"/>
              <a:ext cx="985838" cy="373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1</a:t>
              </a:r>
              <a:endParaRPr lang="ru-RU" sz="2800"/>
            </a:p>
          </p:txBody>
        </p:sp>
        <p:sp>
          <p:nvSpPr>
            <p:cNvPr id="88" name="Text Box 94"/>
            <p:cNvSpPr txBox="1">
              <a:spLocks noChangeArrowheads="1"/>
            </p:cNvSpPr>
            <p:nvPr/>
          </p:nvSpPr>
          <p:spPr bwMode="auto">
            <a:xfrm>
              <a:off x="666750" y="2127250"/>
              <a:ext cx="765175" cy="52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2</a:t>
              </a:r>
              <a:endParaRPr lang="ru-RU" sz="2800"/>
            </a:p>
          </p:txBody>
        </p:sp>
        <p:sp>
          <p:nvSpPr>
            <p:cNvPr id="89" name="Line 95"/>
            <p:cNvSpPr>
              <a:spLocks noChangeShapeType="1"/>
            </p:cNvSpPr>
            <p:nvPr/>
          </p:nvSpPr>
          <p:spPr bwMode="auto">
            <a:xfrm flipH="1" flipV="1">
              <a:off x="1317625" y="1320800"/>
              <a:ext cx="107950" cy="100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0" name="Arc 96"/>
            <p:cNvSpPr>
              <a:spLocks/>
            </p:cNvSpPr>
            <p:nvPr/>
          </p:nvSpPr>
          <p:spPr bwMode="auto">
            <a:xfrm rot="2964845">
              <a:off x="513557" y="1308893"/>
              <a:ext cx="584200" cy="538163"/>
            </a:xfrm>
            <a:custGeom>
              <a:avLst/>
              <a:gdLst>
                <a:gd name="T0" fmla="*/ 0 w 28947"/>
                <a:gd name="T1" fmla="*/ 2147483647 h 25321"/>
                <a:gd name="T2" fmla="*/ 2147483647 w 28947"/>
                <a:gd name="T3" fmla="*/ 2147483647 h 25321"/>
                <a:gd name="T4" fmla="*/ 2147483647 w 28947"/>
                <a:gd name="T5" fmla="*/ 2147483647 h 25321"/>
                <a:gd name="T6" fmla="*/ 0 60000 65536"/>
                <a:gd name="T7" fmla="*/ 0 60000 65536"/>
                <a:gd name="T8" fmla="*/ 0 60000 65536"/>
                <a:gd name="T9" fmla="*/ 0 w 28947"/>
                <a:gd name="T10" fmla="*/ 0 h 25321"/>
                <a:gd name="T11" fmla="*/ 28947 w 28947"/>
                <a:gd name="T12" fmla="*/ 25321 h 253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947" h="25321" fill="none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</a:path>
                <a:path w="28947" h="25321" stroke="0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  <a:lnTo>
                    <a:pt x="7347" y="21600"/>
                  </a:lnTo>
                  <a:lnTo>
                    <a:pt x="-1" y="1287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 type="stealth" w="med" len="med"/>
              <a:tailEnd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91" name="Arc 97"/>
            <p:cNvSpPr>
              <a:spLocks/>
            </p:cNvSpPr>
            <p:nvPr/>
          </p:nvSpPr>
          <p:spPr bwMode="auto">
            <a:xfrm rot="-7836881" flipH="1" flipV="1">
              <a:off x="439737" y="1343026"/>
              <a:ext cx="434975" cy="457200"/>
            </a:xfrm>
            <a:custGeom>
              <a:avLst/>
              <a:gdLst>
                <a:gd name="T0" fmla="*/ 0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/>
              <a:tailEnd type="stealth" w="med" len="med"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92" name="Line 98"/>
            <p:cNvSpPr>
              <a:spLocks noChangeShapeType="1"/>
            </p:cNvSpPr>
            <p:nvPr/>
          </p:nvSpPr>
          <p:spPr bwMode="auto">
            <a:xfrm rot="10800000" flipH="1">
              <a:off x="2468563" y="1552575"/>
              <a:ext cx="171450" cy="4921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none" w="sm" len="lg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3" name="Oval 99"/>
            <p:cNvSpPr>
              <a:spLocks noChangeArrowheads="1"/>
            </p:cNvSpPr>
            <p:nvPr/>
          </p:nvSpPr>
          <p:spPr bwMode="auto">
            <a:xfrm>
              <a:off x="1212850" y="2187575"/>
              <a:ext cx="82550" cy="79375"/>
            </a:xfrm>
            <a:prstGeom prst="ellipse">
              <a:avLst/>
            </a:prstGeom>
            <a:solidFill>
              <a:srgbClr val="000000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aphicFrame>
          <p:nvGraphicFramePr>
            <p:cNvPr id="94" name="Object 101"/>
            <p:cNvGraphicFramePr>
              <a:graphicFrameLocks noChangeAspect="1"/>
            </p:cNvGraphicFramePr>
            <p:nvPr/>
          </p:nvGraphicFramePr>
          <p:xfrm>
            <a:off x="152400" y="914400"/>
            <a:ext cx="293688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5" imgW="139639" imgH="190417" progId="Equation.DSMT4">
                    <p:embed/>
                  </p:oleObj>
                </mc:Choice>
                <mc:Fallback>
                  <p:oleObj name="Equation" r:id="rId25" imgW="139639" imgH="190417" progId="Equation.DSMT4">
                    <p:embed/>
                    <p:pic>
                      <p:nvPicPr>
                        <p:cNvPr id="0" name="Object 10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" y="914400"/>
                          <a:ext cx="293688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5" name="Object 102"/>
            <p:cNvGraphicFramePr>
              <a:graphicFrameLocks noChangeAspect="1"/>
            </p:cNvGraphicFramePr>
            <p:nvPr/>
          </p:nvGraphicFramePr>
          <p:xfrm>
            <a:off x="2590800" y="609600"/>
            <a:ext cx="501650" cy="501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7" imgW="241195" imgH="241195" progId="Equation.DSMT4">
                    <p:embed/>
                  </p:oleObj>
                </mc:Choice>
                <mc:Fallback>
                  <p:oleObj name="Equation" r:id="rId27" imgW="241195" imgH="241195" progId="Equation.DSMT4">
                    <p:embed/>
                    <p:pic>
                      <p:nvPicPr>
                        <p:cNvPr id="0" name="Object 10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0800" y="609600"/>
                          <a:ext cx="501650" cy="501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" name="Object 103"/>
            <p:cNvGraphicFramePr>
              <a:graphicFrameLocks noChangeAspect="1"/>
            </p:cNvGraphicFramePr>
            <p:nvPr/>
          </p:nvGraphicFramePr>
          <p:xfrm>
            <a:off x="1066800" y="1447800"/>
            <a:ext cx="311150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9" imgW="164885" imgH="164885" progId="Equation.DSMT4">
                    <p:embed/>
                  </p:oleObj>
                </mc:Choice>
                <mc:Fallback>
                  <p:oleObj name="Equation" r:id="rId29" imgW="164885" imgH="164885" progId="Equation.DSMT4">
                    <p:embed/>
                    <p:pic>
                      <p:nvPicPr>
                        <p:cNvPr id="0" name="Object 1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1447800"/>
                          <a:ext cx="311150" cy="311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112" name="Object 34"/>
          <p:cNvGraphicFramePr>
            <a:graphicFrameLocks noChangeAspect="1"/>
          </p:cNvGraphicFramePr>
          <p:nvPr/>
        </p:nvGraphicFramePr>
        <p:xfrm>
          <a:off x="5715008" y="4572008"/>
          <a:ext cx="2990850" cy="1084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1" imgW="1460160" imgH="495000" progId="Equation.3">
                  <p:embed/>
                </p:oleObj>
              </mc:Choice>
              <mc:Fallback>
                <p:oleObj name="Формула" r:id="rId31" imgW="1460160" imgH="49500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8" y="4572008"/>
                        <a:ext cx="2990850" cy="10842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715538"/>
              </p:ext>
            </p:extLst>
          </p:nvPr>
        </p:nvGraphicFramePr>
        <p:xfrm>
          <a:off x="4500562" y="2071678"/>
          <a:ext cx="2357454" cy="1131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825480" imgH="406080" progId="Equation.3">
                  <p:embed/>
                </p:oleObj>
              </mc:Choice>
              <mc:Fallback>
                <p:oleObj name="Формула" r:id="rId3" imgW="825480" imgH="40608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2" y="2071678"/>
                        <a:ext cx="2357454" cy="11313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8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6829197"/>
              </p:ext>
            </p:extLst>
          </p:nvPr>
        </p:nvGraphicFramePr>
        <p:xfrm>
          <a:off x="3214678" y="4143380"/>
          <a:ext cx="5029272" cy="2071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01440" imgH="380880" progId="Equation.3">
                  <p:embed/>
                </p:oleObj>
              </mc:Choice>
              <mc:Fallback>
                <p:oleObj name="Equation" r:id="rId5" imgW="901440" imgH="38088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678" y="4143380"/>
                        <a:ext cx="5029272" cy="2071702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643174" y="428604"/>
          <a:ext cx="5494337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7" imgW="2184120" imgH="482400" progId="Equation.3">
                  <p:embed/>
                </p:oleObj>
              </mc:Choice>
              <mc:Fallback>
                <p:oleObj name="Формула" r:id="rId7" imgW="2184120" imgH="482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3174" y="428604"/>
                        <a:ext cx="5494337" cy="1214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44" y="357166"/>
            <a:ext cx="4500562" cy="1305339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143108" y="5715016"/>
            <a:ext cx="6572296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959100" marR="0" lvl="0" indent="-29591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uk-UA" altLang="ko-KR" sz="2800" b="1" i="1" kern="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ротор</a:t>
            </a:r>
            <a:r>
              <a:rPr kumimoji="0" lang="uk-UA" altLang="ko-KR" sz="2800" b="1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 – зміна вектора за напрямом</a:t>
            </a:r>
            <a:endParaRPr kumimoji="0" lang="uk-UA" sz="2800" b="1" i="1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Рисунок 6" descr="img-fTek1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182" y="2500306"/>
            <a:ext cx="4429156" cy="2938516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5E3F30E0-914E-48B9-817A-209E1BC81A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999106"/>
              </p:ext>
            </p:extLst>
          </p:nvPr>
        </p:nvGraphicFramePr>
        <p:xfrm>
          <a:off x="2106752" y="3501008"/>
          <a:ext cx="1607992" cy="738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69800" imgH="215640" progId="Equation.DSMT4">
                  <p:embed/>
                </p:oleObj>
              </mc:Choice>
              <mc:Fallback>
                <p:oleObj name="Equation" r:id="rId5" imgW="4698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06752" y="3501008"/>
                        <a:ext cx="1607992" cy="7388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2EA5B3-C20A-706D-9BB4-C116168B54D9}"/>
              </a:ext>
            </a:extLst>
          </p:cNvPr>
          <p:cNvSpPr txBox="1"/>
          <p:nvPr/>
        </p:nvSpPr>
        <p:spPr>
          <a:xfrm>
            <a:off x="1907704" y="116632"/>
            <a:ext cx="33034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теорема Стокса</a:t>
            </a: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2A35EE6F-A080-6D93-CB7A-1951BAFEEC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2553644"/>
              </p:ext>
            </p:extLst>
          </p:nvPr>
        </p:nvGraphicFramePr>
        <p:xfrm>
          <a:off x="4485873" y="821554"/>
          <a:ext cx="3484539" cy="106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60160" imgH="444240" progId="Equation.DSMT4">
                  <p:embed/>
                </p:oleObj>
              </mc:Choice>
              <mc:Fallback>
                <p:oleObj name="Equation" r:id="rId3" imgW="14601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85873" y="821554"/>
                        <a:ext cx="3484539" cy="1060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2771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1044BF-A218-DBA7-71D0-2BA94E9E74F5}"/>
              </a:ext>
            </a:extLst>
          </p:cNvPr>
          <p:cNvSpPr txBox="1"/>
          <p:nvPr/>
        </p:nvSpPr>
        <p:spPr>
          <a:xfrm>
            <a:off x="2166151" y="310718"/>
            <a:ext cx="6515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сила на рухомий заряд в магнітному полі</a:t>
            </a:r>
            <a:endParaRPr lang="ru-UA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128044-A08F-C25A-A530-E59B097F3C34}"/>
              </a:ext>
            </a:extLst>
          </p:cNvPr>
          <p:cNvSpPr txBox="1"/>
          <p:nvPr/>
        </p:nvSpPr>
        <p:spPr>
          <a:xfrm>
            <a:off x="2166150" y="3799642"/>
            <a:ext cx="1433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індукція</a:t>
            </a:r>
            <a:endParaRPr lang="ru-UA" sz="2400" b="1" dirty="0"/>
          </a:p>
        </p:txBody>
      </p:sp>
    </p:spTree>
    <p:extLst>
      <p:ext uri="{BB962C8B-B14F-4D97-AF65-F5344CB8AC3E}">
        <p14:creationId xmlns:p14="http://schemas.microsoft.com/office/powerpoint/2010/main" val="120753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2"/>
          <p:cNvGrpSpPr>
            <a:grpSpLocks/>
          </p:cNvGrpSpPr>
          <p:nvPr/>
        </p:nvGrpSpPr>
        <p:grpSpPr bwMode="auto">
          <a:xfrm>
            <a:off x="1928794" y="785794"/>
            <a:ext cx="2514600" cy="3159125"/>
            <a:chOff x="96" y="240"/>
            <a:chExt cx="1584" cy="1990"/>
          </a:xfrm>
        </p:grpSpPr>
        <p:sp>
          <p:nvSpPr>
            <p:cNvPr id="8" name="AutoShape 6"/>
            <p:cNvSpPr>
              <a:spLocks noChangeAspect="1" noChangeArrowheads="1"/>
            </p:cNvSpPr>
            <p:nvPr/>
          </p:nvSpPr>
          <p:spPr bwMode="auto">
            <a:xfrm>
              <a:off x="336" y="336"/>
              <a:ext cx="1296" cy="1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pSp>
          <p:nvGrpSpPr>
            <p:cNvPr id="3" name="Group 50"/>
            <p:cNvGrpSpPr>
              <a:grpSpLocks/>
            </p:cNvGrpSpPr>
            <p:nvPr/>
          </p:nvGrpSpPr>
          <p:grpSpPr bwMode="auto">
            <a:xfrm>
              <a:off x="96" y="240"/>
              <a:ext cx="1584" cy="1797"/>
              <a:chOff x="96" y="240"/>
              <a:chExt cx="1584" cy="1797"/>
            </a:xfrm>
          </p:grpSpPr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 flipV="1">
                <a:off x="844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2" name="Line 8"/>
              <p:cNvSpPr>
                <a:spLocks noChangeShapeType="1"/>
              </p:cNvSpPr>
              <p:nvPr/>
            </p:nvSpPr>
            <p:spPr bwMode="auto">
              <a:xfrm>
                <a:off x="1186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840" y="598"/>
                <a:ext cx="361" cy="137"/>
              </a:xfrm>
              <a:custGeom>
                <a:avLst/>
                <a:gdLst>
                  <a:gd name="T0" fmla="*/ 0 w 361"/>
                  <a:gd name="T1" fmla="*/ 74 h 137"/>
                  <a:gd name="T2" fmla="*/ 72 w 361"/>
                  <a:gd name="T3" fmla="*/ 1 h 137"/>
                  <a:gd name="T4" fmla="*/ 141 w 361"/>
                  <a:gd name="T5" fmla="*/ 69 h 137"/>
                  <a:gd name="T6" fmla="*/ 209 w 361"/>
                  <a:gd name="T7" fmla="*/ 137 h 137"/>
                  <a:gd name="T8" fmla="*/ 350 w 361"/>
                  <a:gd name="T9" fmla="*/ 68 h 137"/>
                  <a:gd name="T10" fmla="*/ 277 w 361"/>
                  <a:gd name="T11" fmla="*/ 1 h 137"/>
                  <a:gd name="T12" fmla="*/ 141 w 361"/>
                  <a:gd name="T13" fmla="*/ 69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61"/>
                  <a:gd name="T22" fmla="*/ 0 h 137"/>
                  <a:gd name="T23" fmla="*/ 361 w 361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61" h="137">
                    <a:moveTo>
                      <a:pt x="0" y="74"/>
                    </a:moveTo>
                    <a:cubicBezTo>
                      <a:pt x="12" y="62"/>
                      <a:pt x="49" y="2"/>
                      <a:pt x="72" y="1"/>
                    </a:cubicBezTo>
                    <a:cubicBezTo>
                      <a:pt x="95" y="0"/>
                      <a:pt x="118" y="46"/>
                      <a:pt x="141" y="69"/>
                    </a:cubicBezTo>
                    <a:cubicBezTo>
                      <a:pt x="163" y="92"/>
                      <a:pt x="174" y="137"/>
                      <a:pt x="209" y="137"/>
                    </a:cubicBezTo>
                    <a:cubicBezTo>
                      <a:pt x="244" y="137"/>
                      <a:pt x="339" y="91"/>
                      <a:pt x="350" y="68"/>
                    </a:cubicBezTo>
                    <a:cubicBezTo>
                      <a:pt x="361" y="45"/>
                      <a:pt x="312" y="1"/>
                      <a:pt x="277" y="1"/>
                    </a:cubicBezTo>
                    <a:cubicBezTo>
                      <a:pt x="242" y="1"/>
                      <a:pt x="163" y="58"/>
                      <a:pt x="141" y="69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 rot="10800000">
                <a:off x="837" y="1825"/>
                <a:ext cx="353" cy="136"/>
              </a:xfrm>
              <a:custGeom>
                <a:avLst/>
                <a:gdLst>
                  <a:gd name="T0" fmla="*/ 0 w 930"/>
                  <a:gd name="T1" fmla="*/ 0 h 360"/>
                  <a:gd name="T2" fmla="*/ 0 w 930"/>
                  <a:gd name="T3" fmla="*/ 0 h 360"/>
                  <a:gd name="T4" fmla="*/ 0 w 930"/>
                  <a:gd name="T5" fmla="*/ 0 h 360"/>
                  <a:gd name="T6" fmla="*/ 0 w 930"/>
                  <a:gd name="T7" fmla="*/ 0 h 360"/>
                  <a:gd name="T8" fmla="*/ 0 w 930"/>
                  <a:gd name="T9" fmla="*/ 0 h 360"/>
                  <a:gd name="T10" fmla="*/ 0 w 930"/>
                  <a:gd name="T11" fmla="*/ 0 h 360"/>
                  <a:gd name="T12" fmla="*/ 0 w 930"/>
                  <a:gd name="T13" fmla="*/ 0 h 36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30"/>
                  <a:gd name="T22" fmla="*/ 0 h 360"/>
                  <a:gd name="T23" fmla="*/ 930 w 930"/>
                  <a:gd name="T24" fmla="*/ 360 h 36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30" h="360">
                    <a:moveTo>
                      <a:pt x="0" y="180"/>
                    </a:moveTo>
                    <a:cubicBezTo>
                      <a:pt x="60" y="90"/>
                      <a:pt x="120" y="0"/>
                      <a:pt x="180" y="0"/>
                    </a:cubicBezTo>
                    <a:cubicBezTo>
                      <a:pt x="240" y="0"/>
                      <a:pt x="300" y="120"/>
                      <a:pt x="360" y="180"/>
                    </a:cubicBezTo>
                    <a:cubicBezTo>
                      <a:pt x="420" y="240"/>
                      <a:pt x="450" y="360"/>
                      <a:pt x="540" y="360"/>
                    </a:cubicBezTo>
                    <a:cubicBezTo>
                      <a:pt x="630" y="360"/>
                      <a:pt x="870" y="240"/>
                      <a:pt x="900" y="180"/>
                    </a:cubicBezTo>
                    <a:cubicBezTo>
                      <a:pt x="930" y="120"/>
                      <a:pt x="810" y="0"/>
                      <a:pt x="720" y="0"/>
                    </a:cubicBezTo>
                    <a:cubicBezTo>
                      <a:pt x="630" y="0"/>
                      <a:pt x="420" y="150"/>
                      <a:pt x="360" y="180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endParaRPr lang="ru-RU"/>
              </a:p>
            </p:txBody>
          </p:sp>
          <p:sp>
            <p:nvSpPr>
              <p:cNvPr id="15" name="Line 11"/>
              <p:cNvSpPr>
                <a:spLocks noChangeShapeType="1"/>
              </p:cNvSpPr>
              <p:nvPr/>
            </p:nvSpPr>
            <p:spPr bwMode="auto">
              <a:xfrm>
                <a:off x="981" y="668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" name="Line 12"/>
              <p:cNvSpPr>
                <a:spLocks noChangeShapeType="1"/>
              </p:cNvSpPr>
              <p:nvPr/>
            </p:nvSpPr>
            <p:spPr bwMode="auto">
              <a:xfrm>
                <a:off x="1022" y="651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" name="Line 13"/>
              <p:cNvSpPr>
                <a:spLocks noChangeShapeType="1"/>
              </p:cNvSpPr>
              <p:nvPr/>
            </p:nvSpPr>
            <p:spPr bwMode="auto">
              <a:xfrm>
                <a:off x="1050" y="626"/>
                <a:ext cx="129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8" name="Line 14"/>
              <p:cNvSpPr>
                <a:spLocks noChangeShapeType="1"/>
              </p:cNvSpPr>
              <p:nvPr/>
            </p:nvSpPr>
            <p:spPr bwMode="auto">
              <a:xfrm>
                <a:off x="1088" y="603"/>
                <a:ext cx="92" cy="30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" name="Line 15"/>
              <p:cNvSpPr>
                <a:spLocks noChangeShapeType="1"/>
              </p:cNvSpPr>
              <p:nvPr/>
            </p:nvSpPr>
            <p:spPr bwMode="auto">
              <a:xfrm>
                <a:off x="953" y="1833"/>
                <a:ext cx="71" cy="21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" name="Line 16"/>
              <p:cNvSpPr>
                <a:spLocks noChangeShapeType="1"/>
              </p:cNvSpPr>
              <p:nvPr/>
            </p:nvSpPr>
            <p:spPr bwMode="auto">
              <a:xfrm>
                <a:off x="906" y="1852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" name="Line 17"/>
              <p:cNvSpPr>
                <a:spLocks noChangeShapeType="1"/>
              </p:cNvSpPr>
              <p:nvPr/>
            </p:nvSpPr>
            <p:spPr bwMode="auto">
              <a:xfrm>
                <a:off x="868" y="1872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" name="Line 18"/>
              <p:cNvSpPr>
                <a:spLocks noChangeShapeType="1"/>
              </p:cNvSpPr>
              <p:nvPr/>
            </p:nvSpPr>
            <p:spPr bwMode="auto">
              <a:xfrm>
                <a:off x="844" y="1898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" name="Oval 20"/>
              <p:cNvSpPr>
                <a:spLocks noChangeArrowheads="1"/>
              </p:cNvSpPr>
              <p:nvPr/>
            </p:nvSpPr>
            <p:spPr bwMode="auto">
              <a:xfrm>
                <a:off x="863" y="1214"/>
                <a:ext cx="300" cy="69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" name="Line 21"/>
              <p:cNvSpPr>
                <a:spLocks noChangeShapeType="1"/>
              </p:cNvSpPr>
              <p:nvPr/>
            </p:nvSpPr>
            <p:spPr bwMode="auto">
              <a:xfrm>
                <a:off x="1012" y="1283"/>
                <a:ext cx="1" cy="754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5" name="Line 23"/>
              <p:cNvSpPr>
                <a:spLocks noChangeShapeType="1"/>
              </p:cNvSpPr>
              <p:nvPr/>
            </p:nvSpPr>
            <p:spPr bwMode="auto">
              <a:xfrm flipH="1">
                <a:off x="844" y="972"/>
                <a:ext cx="167" cy="0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6" name="Line 24"/>
              <p:cNvSpPr>
                <a:spLocks noChangeShapeType="1"/>
              </p:cNvSpPr>
              <p:nvPr/>
            </p:nvSpPr>
            <p:spPr bwMode="auto">
              <a:xfrm flipH="1">
                <a:off x="642" y="972"/>
                <a:ext cx="205" cy="1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905" y="1254"/>
                <a:ext cx="103" cy="18"/>
              </a:xfrm>
              <a:custGeom>
                <a:avLst/>
                <a:gdLst>
                  <a:gd name="T0" fmla="*/ 103 w 103"/>
                  <a:gd name="T1" fmla="*/ 0 h 18"/>
                  <a:gd name="T2" fmla="*/ 0 w 103"/>
                  <a:gd name="T3" fmla="*/ 18 h 18"/>
                  <a:gd name="T4" fmla="*/ 0 60000 65536"/>
                  <a:gd name="T5" fmla="*/ 0 60000 65536"/>
                  <a:gd name="T6" fmla="*/ 0 w 103"/>
                  <a:gd name="T7" fmla="*/ 0 h 18"/>
                  <a:gd name="T8" fmla="*/ 103 w 103"/>
                  <a:gd name="T9" fmla="*/ 18 h 1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03" h="18">
                    <a:moveTo>
                      <a:pt x="103" y="0"/>
                    </a:moveTo>
                    <a:lnTo>
                      <a:pt x="0" y="18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33CC33"/>
                </a:solidFill>
                <a:round/>
                <a:headEnd/>
                <a:tailEnd type="triangle" w="med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1058" y="1272"/>
                <a:ext cx="72" cy="9"/>
              </a:xfrm>
              <a:custGeom>
                <a:avLst/>
                <a:gdLst>
                  <a:gd name="T0" fmla="*/ 0 w 72"/>
                  <a:gd name="T1" fmla="*/ 9 h 9"/>
                  <a:gd name="T2" fmla="*/ 72 w 72"/>
                  <a:gd name="T3" fmla="*/ 0 h 9"/>
                  <a:gd name="T4" fmla="*/ 0 60000 65536"/>
                  <a:gd name="T5" fmla="*/ 0 60000 65536"/>
                  <a:gd name="T6" fmla="*/ 0 w 72"/>
                  <a:gd name="T7" fmla="*/ 0 h 9"/>
                  <a:gd name="T8" fmla="*/ 72 w 72"/>
                  <a:gd name="T9" fmla="*/ 9 h 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2" h="9">
                    <a:moveTo>
                      <a:pt x="0" y="9"/>
                    </a:moveTo>
                    <a:lnTo>
                      <a:pt x="72" y="0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9" name="Oval 30"/>
              <p:cNvSpPr>
                <a:spLocks noChangeArrowheads="1"/>
              </p:cNvSpPr>
              <p:nvPr/>
            </p:nvSpPr>
            <p:spPr bwMode="auto">
              <a:xfrm>
                <a:off x="397" y="1158"/>
                <a:ext cx="1231" cy="224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0" name="Line 31"/>
              <p:cNvSpPr>
                <a:spLocks noChangeShapeType="1"/>
              </p:cNvSpPr>
              <p:nvPr/>
            </p:nvSpPr>
            <p:spPr bwMode="auto">
              <a:xfrm flipV="1">
                <a:off x="1278" y="1359"/>
                <a:ext cx="104" cy="12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1" name="Line 32"/>
              <p:cNvSpPr>
                <a:spLocks noChangeShapeType="1"/>
              </p:cNvSpPr>
              <p:nvPr/>
            </p:nvSpPr>
            <p:spPr bwMode="auto">
              <a:xfrm flipH="1">
                <a:off x="1104" y="384"/>
                <a:ext cx="2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2" name="Line 33"/>
              <p:cNvSpPr>
                <a:spLocks noChangeShapeType="1"/>
              </p:cNvSpPr>
              <p:nvPr/>
            </p:nvSpPr>
            <p:spPr bwMode="auto">
              <a:xfrm flipH="1">
                <a:off x="912" y="384"/>
                <a:ext cx="1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3" name="Rectangle 36"/>
              <p:cNvSpPr>
                <a:spLocks noChangeArrowheads="1"/>
              </p:cNvSpPr>
              <p:nvPr/>
            </p:nvSpPr>
            <p:spPr bwMode="auto">
              <a:xfrm>
                <a:off x="917" y="1143"/>
                <a:ext cx="26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4" name="Rectangle 37"/>
              <p:cNvSpPr>
                <a:spLocks noChangeArrowheads="1"/>
              </p:cNvSpPr>
              <p:nvPr/>
            </p:nvSpPr>
            <p:spPr bwMode="auto">
              <a:xfrm>
                <a:off x="857" y="1146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Rectangle 38"/>
              <p:cNvSpPr>
                <a:spLocks noChangeArrowheads="1"/>
              </p:cNvSpPr>
              <p:nvPr/>
            </p:nvSpPr>
            <p:spPr bwMode="auto">
              <a:xfrm>
                <a:off x="1106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6" name="Rectangle 39"/>
              <p:cNvSpPr>
                <a:spLocks noChangeArrowheads="1"/>
              </p:cNvSpPr>
              <p:nvPr/>
            </p:nvSpPr>
            <p:spPr bwMode="auto">
              <a:xfrm>
                <a:off x="980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7" name="Rectangle 40"/>
              <p:cNvSpPr>
                <a:spLocks noChangeArrowheads="1"/>
              </p:cNvSpPr>
              <p:nvPr/>
            </p:nvSpPr>
            <p:spPr bwMode="auto">
              <a:xfrm>
                <a:off x="1041" y="1145"/>
                <a:ext cx="25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8" name="Text Box 42"/>
              <p:cNvSpPr txBox="1">
                <a:spLocks noChangeArrowheads="1"/>
              </p:cNvSpPr>
              <p:nvPr/>
            </p:nvSpPr>
            <p:spPr bwMode="auto">
              <a:xfrm>
                <a:off x="349" y="1314"/>
                <a:ext cx="256" cy="3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86868" tIns="43434" rIns="86868" bIns="43434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9" name="Line 19"/>
              <p:cNvSpPr>
                <a:spLocks noChangeShapeType="1"/>
              </p:cNvSpPr>
              <p:nvPr/>
            </p:nvSpPr>
            <p:spPr bwMode="auto">
              <a:xfrm flipH="1" flipV="1">
                <a:off x="1008" y="384"/>
                <a:ext cx="0" cy="873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0" name="Freeform 44"/>
              <p:cNvSpPr>
                <a:spLocks/>
              </p:cNvSpPr>
              <p:nvPr/>
            </p:nvSpPr>
            <p:spPr bwMode="auto">
              <a:xfrm>
                <a:off x="546" y="1271"/>
                <a:ext cx="363" cy="72"/>
              </a:xfrm>
              <a:custGeom>
                <a:avLst/>
                <a:gdLst>
                  <a:gd name="T0" fmla="*/ 363 w 363"/>
                  <a:gd name="T1" fmla="*/ 0 h 72"/>
                  <a:gd name="T2" fmla="*/ 0 w 363"/>
                  <a:gd name="T3" fmla="*/ 72 h 72"/>
                  <a:gd name="T4" fmla="*/ 0 60000 65536"/>
                  <a:gd name="T5" fmla="*/ 0 60000 65536"/>
                  <a:gd name="T6" fmla="*/ 0 w 363"/>
                  <a:gd name="T7" fmla="*/ 0 h 72"/>
                  <a:gd name="T8" fmla="*/ 363 w 363"/>
                  <a:gd name="T9" fmla="*/ 72 h 7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63" h="72">
                    <a:moveTo>
                      <a:pt x="363" y="0"/>
                    </a:moveTo>
                    <a:lnTo>
                      <a:pt x="0" y="72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1" name="Freeform 45"/>
              <p:cNvSpPr>
                <a:spLocks/>
              </p:cNvSpPr>
              <p:nvPr/>
            </p:nvSpPr>
            <p:spPr bwMode="auto">
              <a:xfrm>
                <a:off x="150" y="1344"/>
                <a:ext cx="401" cy="48"/>
              </a:xfrm>
              <a:custGeom>
                <a:avLst/>
                <a:gdLst>
                  <a:gd name="T0" fmla="*/ 401 w 401"/>
                  <a:gd name="T1" fmla="*/ 0 h 48"/>
                  <a:gd name="T2" fmla="*/ 143 w 401"/>
                  <a:gd name="T3" fmla="*/ 47 h 48"/>
                  <a:gd name="T4" fmla="*/ 0 w 401"/>
                  <a:gd name="T5" fmla="*/ 48 h 48"/>
                  <a:gd name="T6" fmla="*/ 0 60000 65536"/>
                  <a:gd name="T7" fmla="*/ 0 60000 65536"/>
                  <a:gd name="T8" fmla="*/ 0 60000 65536"/>
                  <a:gd name="T9" fmla="*/ 0 w 401"/>
                  <a:gd name="T10" fmla="*/ 0 h 48"/>
                  <a:gd name="T11" fmla="*/ 401 w 401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1" h="48">
                    <a:moveTo>
                      <a:pt x="401" y="0"/>
                    </a:moveTo>
                    <a:lnTo>
                      <a:pt x="143" y="47"/>
                    </a:lnTo>
                    <a:lnTo>
                      <a:pt x="0" y="48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42" name="Object 46"/>
              <p:cNvGraphicFramePr>
                <a:graphicFrameLocks noChangeAspect="1"/>
              </p:cNvGraphicFramePr>
              <p:nvPr/>
            </p:nvGraphicFramePr>
            <p:xfrm>
              <a:off x="485" y="720"/>
              <a:ext cx="227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" imgW="215806" imgH="228501" progId="Equation.DSMT4">
                      <p:embed/>
                    </p:oleObj>
                  </mc:Choice>
                  <mc:Fallback>
                    <p:oleObj name="Equation" r:id="rId3" imgW="215806" imgH="228501" progId="Equation.DSMT4">
                      <p:embed/>
                      <p:pic>
                        <p:nvPicPr>
                          <p:cNvPr id="0" name="Object 4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5" y="720"/>
                            <a:ext cx="227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3" name="Object 47"/>
              <p:cNvGraphicFramePr>
                <a:graphicFrameLocks noChangeAspect="1"/>
              </p:cNvGraphicFramePr>
              <p:nvPr/>
            </p:nvGraphicFramePr>
            <p:xfrm>
              <a:off x="96" y="1056"/>
              <a:ext cx="233" cy="3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177646" imgH="241091" progId="Equation.DSMT4">
                      <p:embed/>
                    </p:oleObj>
                  </mc:Choice>
                  <mc:Fallback>
                    <p:oleObj name="Equation" r:id="rId5" imgW="177646" imgH="241091" progId="Equation.DSMT4">
                      <p:embed/>
                      <p:pic>
                        <p:nvPicPr>
                          <p:cNvPr id="0" name="Object 4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6" y="1056"/>
                            <a:ext cx="233" cy="31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Object 48"/>
              <p:cNvGraphicFramePr>
                <a:graphicFrameLocks noChangeAspect="1"/>
              </p:cNvGraphicFramePr>
              <p:nvPr/>
            </p:nvGraphicFramePr>
            <p:xfrm>
              <a:off x="1344" y="1344"/>
              <a:ext cx="336" cy="2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7" imgW="342751" imgH="304668" progId="Equation.DSMT4">
                      <p:embed/>
                    </p:oleObj>
                  </mc:Choice>
                  <mc:Fallback>
                    <p:oleObj name="Equation" r:id="rId7" imgW="342751" imgH="304668" progId="Equation.DSMT4">
                      <p:embed/>
                      <p:pic>
                        <p:nvPicPr>
                          <p:cNvPr id="0" name="Object 4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44" y="1344"/>
                            <a:ext cx="336" cy="2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" name="Object 49"/>
              <p:cNvGraphicFramePr>
                <a:graphicFrameLocks noChangeAspect="1"/>
              </p:cNvGraphicFramePr>
              <p:nvPr/>
            </p:nvGraphicFramePr>
            <p:xfrm>
              <a:off x="672" y="240"/>
              <a:ext cx="174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9" imgW="165028" imgH="228501" progId="Equation.DSMT4">
                      <p:embed/>
                    </p:oleObj>
                  </mc:Choice>
                  <mc:Fallback>
                    <p:oleObj name="Equation" r:id="rId9" imgW="165028" imgH="228501" progId="Equation.DSMT4">
                      <p:embed/>
                      <p:pic>
                        <p:nvPicPr>
                          <p:cNvPr id="0" name="Object 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2" y="240"/>
                            <a:ext cx="174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40" y="214290"/>
            <a:ext cx="4857784" cy="723900"/>
          </a:xfrm>
        </p:spPr>
        <p:txBody>
          <a:bodyPr/>
          <a:lstStyle/>
          <a:p>
            <a:r>
              <a:rPr lang="uk-UA" dirty="0"/>
              <a:t>прямий провідник</a:t>
            </a:r>
            <a:endParaRPr lang="en-US" dirty="0"/>
          </a:p>
        </p:txBody>
      </p:sp>
      <p:sp>
        <p:nvSpPr>
          <p:cNvPr id="73" name="Text Box 51"/>
          <p:cNvSpPr txBox="1">
            <a:spLocks noChangeArrowheads="1"/>
          </p:cNvSpPr>
          <p:nvPr/>
        </p:nvSpPr>
        <p:spPr bwMode="auto">
          <a:xfrm>
            <a:off x="4500562" y="1571612"/>
            <a:ext cx="4429156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612900" indent="-1612900" eaLnBrk="1" hangingPunct="1">
              <a:spcBef>
                <a:spcPct val="50000"/>
              </a:spcBef>
            </a:pPr>
            <a:r>
              <a:rPr lang="ru-RU" sz="2400" i="1" dirty="0" err="1">
                <a:solidFill>
                  <a:schemeClr val="bg2"/>
                </a:solidFill>
              </a:rPr>
              <a:t>Симетрія</a:t>
            </a:r>
            <a:r>
              <a:rPr lang="ru-RU" sz="2400" i="1" dirty="0">
                <a:solidFill>
                  <a:schemeClr val="bg2"/>
                </a:solidFill>
              </a:rPr>
              <a:t>: </a:t>
            </a:r>
            <a:r>
              <a:rPr lang="ru-RU" sz="2400" i="1" dirty="0">
                <a:solidFill>
                  <a:srgbClr val="FF0000"/>
                </a:solidFill>
              </a:rPr>
              <a:t>у </a:t>
            </a:r>
            <a:r>
              <a:rPr lang="ru-RU" sz="2400" i="1" dirty="0" err="1">
                <a:solidFill>
                  <a:srgbClr val="FF0000"/>
                </a:solidFill>
              </a:rPr>
              <a:t>рівновіддалених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від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осі</a:t>
            </a:r>
            <a:r>
              <a:rPr lang="ru-RU" sz="2400" i="1" dirty="0">
                <a:solidFill>
                  <a:srgbClr val="FF0000"/>
                </a:solidFill>
              </a:rPr>
              <a:t> точках поле </a:t>
            </a:r>
            <a:r>
              <a:rPr lang="ru-RU" sz="2400" i="1" dirty="0" err="1">
                <a:solidFill>
                  <a:srgbClr val="FF0000"/>
                </a:solidFill>
              </a:rPr>
              <a:t>однакове</a:t>
            </a:r>
            <a:endParaRPr lang="ru-RU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74" name="Object 34"/>
          <p:cNvGraphicFramePr>
            <a:graphicFrameLocks noChangeAspect="1"/>
          </p:cNvGraphicFramePr>
          <p:nvPr/>
        </p:nvGraphicFramePr>
        <p:xfrm>
          <a:off x="3286116" y="3857628"/>
          <a:ext cx="5221288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311200" imgH="380880" progId="Equation.3">
                  <p:embed/>
                </p:oleObj>
              </mc:Choice>
              <mc:Fallback>
                <p:oleObj name="Equation" r:id="rId11" imgW="2311200" imgH="3808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16" y="3857628"/>
                        <a:ext cx="5221288" cy="862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56"/>
          <p:cNvGraphicFramePr>
            <a:graphicFrameLocks noChangeAspect="1"/>
          </p:cNvGraphicFramePr>
          <p:nvPr/>
        </p:nvGraphicFramePr>
        <p:xfrm>
          <a:off x="5143504" y="5214950"/>
          <a:ext cx="1571636" cy="112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72808" imgH="482391" progId="Equation.DSMT4">
                  <p:embed/>
                </p:oleObj>
              </mc:Choice>
              <mc:Fallback>
                <p:oleObj name="Equation" r:id="rId13" imgW="672808" imgH="482391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4" y="5214950"/>
                        <a:ext cx="1571636" cy="112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67"/>
          <p:cNvGraphicFramePr>
            <a:graphicFrameLocks noChangeAspect="1"/>
          </p:cNvGraphicFramePr>
          <p:nvPr/>
        </p:nvGraphicFramePr>
        <p:xfrm>
          <a:off x="3214678" y="4786322"/>
          <a:ext cx="1571636" cy="828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23600" imgH="380880" progId="Equation.3">
                  <p:embed/>
                </p:oleObj>
              </mc:Choice>
              <mc:Fallback>
                <p:oleObj name="Equation" r:id="rId15" imgW="723600" imgH="38088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678" y="4786322"/>
                        <a:ext cx="1571636" cy="82819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2"/>
          <p:cNvGrpSpPr>
            <a:grpSpLocks/>
          </p:cNvGrpSpPr>
          <p:nvPr/>
        </p:nvGrpSpPr>
        <p:grpSpPr bwMode="auto">
          <a:xfrm>
            <a:off x="1928794" y="785794"/>
            <a:ext cx="2514600" cy="3159125"/>
            <a:chOff x="96" y="240"/>
            <a:chExt cx="1584" cy="1990"/>
          </a:xfrm>
        </p:grpSpPr>
        <p:sp>
          <p:nvSpPr>
            <p:cNvPr id="8" name="AutoShape 6"/>
            <p:cNvSpPr>
              <a:spLocks noChangeAspect="1" noChangeArrowheads="1"/>
            </p:cNvSpPr>
            <p:nvPr/>
          </p:nvSpPr>
          <p:spPr bwMode="auto">
            <a:xfrm>
              <a:off x="336" y="336"/>
              <a:ext cx="1296" cy="1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pSp>
          <p:nvGrpSpPr>
            <p:cNvPr id="3" name="Group 50"/>
            <p:cNvGrpSpPr>
              <a:grpSpLocks/>
            </p:cNvGrpSpPr>
            <p:nvPr/>
          </p:nvGrpSpPr>
          <p:grpSpPr bwMode="auto">
            <a:xfrm>
              <a:off x="96" y="240"/>
              <a:ext cx="1584" cy="1797"/>
              <a:chOff x="96" y="240"/>
              <a:chExt cx="1584" cy="1797"/>
            </a:xfrm>
          </p:grpSpPr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 flipV="1">
                <a:off x="844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2" name="Line 8"/>
              <p:cNvSpPr>
                <a:spLocks noChangeShapeType="1"/>
              </p:cNvSpPr>
              <p:nvPr/>
            </p:nvSpPr>
            <p:spPr bwMode="auto">
              <a:xfrm>
                <a:off x="1186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840" y="598"/>
                <a:ext cx="361" cy="137"/>
              </a:xfrm>
              <a:custGeom>
                <a:avLst/>
                <a:gdLst>
                  <a:gd name="T0" fmla="*/ 0 w 361"/>
                  <a:gd name="T1" fmla="*/ 74 h 137"/>
                  <a:gd name="T2" fmla="*/ 72 w 361"/>
                  <a:gd name="T3" fmla="*/ 1 h 137"/>
                  <a:gd name="T4" fmla="*/ 141 w 361"/>
                  <a:gd name="T5" fmla="*/ 69 h 137"/>
                  <a:gd name="T6" fmla="*/ 209 w 361"/>
                  <a:gd name="T7" fmla="*/ 137 h 137"/>
                  <a:gd name="T8" fmla="*/ 350 w 361"/>
                  <a:gd name="T9" fmla="*/ 68 h 137"/>
                  <a:gd name="T10" fmla="*/ 277 w 361"/>
                  <a:gd name="T11" fmla="*/ 1 h 137"/>
                  <a:gd name="T12" fmla="*/ 141 w 361"/>
                  <a:gd name="T13" fmla="*/ 69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61"/>
                  <a:gd name="T22" fmla="*/ 0 h 137"/>
                  <a:gd name="T23" fmla="*/ 361 w 361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61" h="137">
                    <a:moveTo>
                      <a:pt x="0" y="74"/>
                    </a:moveTo>
                    <a:cubicBezTo>
                      <a:pt x="12" y="62"/>
                      <a:pt x="49" y="2"/>
                      <a:pt x="72" y="1"/>
                    </a:cubicBezTo>
                    <a:cubicBezTo>
                      <a:pt x="95" y="0"/>
                      <a:pt x="118" y="46"/>
                      <a:pt x="141" y="69"/>
                    </a:cubicBezTo>
                    <a:cubicBezTo>
                      <a:pt x="163" y="92"/>
                      <a:pt x="174" y="137"/>
                      <a:pt x="209" y="137"/>
                    </a:cubicBezTo>
                    <a:cubicBezTo>
                      <a:pt x="244" y="137"/>
                      <a:pt x="339" y="91"/>
                      <a:pt x="350" y="68"/>
                    </a:cubicBezTo>
                    <a:cubicBezTo>
                      <a:pt x="361" y="45"/>
                      <a:pt x="312" y="1"/>
                      <a:pt x="277" y="1"/>
                    </a:cubicBezTo>
                    <a:cubicBezTo>
                      <a:pt x="242" y="1"/>
                      <a:pt x="163" y="58"/>
                      <a:pt x="141" y="69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 rot="10800000">
                <a:off x="837" y="1825"/>
                <a:ext cx="353" cy="136"/>
              </a:xfrm>
              <a:custGeom>
                <a:avLst/>
                <a:gdLst>
                  <a:gd name="T0" fmla="*/ 0 w 930"/>
                  <a:gd name="T1" fmla="*/ 0 h 360"/>
                  <a:gd name="T2" fmla="*/ 0 w 930"/>
                  <a:gd name="T3" fmla="*/ 0 h 360"/>
                  <a:gd name="T4" fmla="*/ 0 w 930"/>
                  <a:gd name="T5" fmla="*/ 0 h 360"/>
                  <a:gd name="T6" fmla="*/ 0 w 930"/>
                  <a:gd name="T7" fmla="*/ 0 h 360"/>
                  <a:gd name="T8" fmla="*/ 0 w 930"/>
                  <a:gd name="T9" fmla="*/ 0 h 360"/>
                  <a:gd name="T10" fmla="*/ 0 w 930"/>
                  <a:gd name="T11" fmla="*/ 0 h 360"/>
                  <a:gd name="T12" fmla="*/ 0 w 930"/>
                  <a:gd name="T13" fmla="*/ 0 h 36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30"/>
                  <a:gd name="T22" fmla="*/ 0 h 360"/>
                  <a:gd name="T23" fmla="*/ 930 w 930"/>
                  <a:gd name="T24" fmla="*/ 360 h 36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30" h="360">
                    <a:moveTo>
                      <a:pt x="0" y="180"/>
                    </a:moveTo>
                    <a:cubicBezTo>
                      <a:pt x="60" y="90"/>
                      <a:pt x="120" y="0"/>
                      <a:pt x="180" y="0"/>
                    </a:cubicBezTo>
                    <a:cubicBezTo>
                      <a:pt x="240" y="0"/>
                      <a:pt x="300" y="120"/>
                      <a:pt x="360" y="180"/>
                    </a:cubicBezTo>
                    <a:cubicBezTo>
                      <a:pt x="420" y="240"/>
                      <a:pt x="450" y="360"/>
                      <a:pt x="540" y="360"/>
                    </a:cubicBezTo>
                    <a:cubicBezTo>
                      <a:pt x="630" y="360"/>
                      <a:pt x="870" y="240"/>
                      <a:pt x="900" y="180"/>
                    </a:cubicBezTo>
                    <a:cubicBezTo>
                      <a:pt x="930" y="120"/>
                      <a:pt x="810" y="0"/>
                      <a:pt x="720" y="0"/>
                    </a:cubicBezTo>
                    <a:cubicBezTo>
                      <a:pt x="630" y="0"/>
                      <a:pt x="420" y="150"/>
                      <a:pt x="360" y="180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endParaRPr lang="ru-RU"/>
              </a:p>
            </p:txBody>
          </p:sp>
          <p:sp>
            <p:nvSpPr>
              <p:cNvPr id="15" name="Line 11"/>
              <p:cNvSpPr>
                <a:spLocks noChangeShapeType="1"/>
              </p:cNvSpPr>
              <p:nvPr/>
            </p:nvSpPr>
            <p:spPr bwMode="auto">
              <a:xfrm>
                <a:off x="981" y="668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" name="Line 12"/>
              <p:cNvSpPr>
                <a:spLocks noChangeShapeType="1"/>
              </p:cNvSpPr>
              <p:nvPr/>
            </p:nvSpPr>
            <p:spPr bwMode="auto">
              <a:xfrm>
                <a:off x="1022" y="651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" name="Line 13"/>
              <p:cNvSpPr>
                <a:spLocks noChangeShapeType="1"/>
              </p:cNvSpPr>
              <p:nvPr/>
            </p:nvSpPr>
            <p:spPr bwMode="auto">
              <a:xfrm>
                <a:off x="1050" y="626"/>
                <a:ext cx="129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8" name="Line 14"/>
              <p:cNvSpPr>
                <a:spLocks noChangeShapeType="1"/>
              </p:cNvSpPr>
              <p:nvPr/>
            </p:nvSpPr>
            <p:spPr bwMode="auto">
              <a:xfrm>
                <a:off x="1088" y="603"/>
                <a:ext cx="92" cy="30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" name="Line 15"/>
              <p:cNvSpPr>
                <a:spLocks noChangeShapeType="1"/>
              </p:cNvSpPr>
              <p:nvPr/>
            </p:nvSpPr>
            <p:spPr bwMode="auto">
              <a:xfrm>
                <a:off x="953" y="1833"/>
                <a:ext cx="71" cy="21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" name="Line 16"/>
              <p:cNvSpPr>
                <a:spLocks noChangeShapeType="1"/>
              </p:cNvSpPr>
              <p:nvPr/>
            </p:nvSpPr>
            <p:spPr bwMode="auto">
              <a:xfrm>
                <a:off x="906" y="1852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" name="Line 17"/>
              <p:cNvSpPr>
                <a:spLocks noChangeShapeType="1"/>
              </p:cNvSpPr>
              <p:nvPr/>
            </p:nvSpPr>
            <p:spPr bwMode="auto">
              <a:xfrm>
                <a:off x="868" y="1872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" name="Line 18"/>
              <p:cNvSpPr>
                <a:spLocks noChangeShapeType="1"/>
              </p:cNvSpPr>
              <p:nvPr/>
            </p:nvSpPr>
            <p:spPr bwMode="auto">
              <a:xfrm>
                <a:off x="844" y="1898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" name="Oval 20"/>
              <p:cNvSpPr>
                <a:spLocks noChangeArrowheads="1"/>
              </p:cNvSpPr>
              <p:nvPr/>
            </p:nvSpPr>
            <p:spPr bwMode="auto">
              <a:xfrm>
                <a:off x="863" y="1214"/>
                <a:ext cx="300" cy="69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" name="Line 21"/>
              <p:cNvSpPr>
                <a:spLocks noChangeShapeType="1"/>
              </p:cNvSpPr>
              <p:nvPr/>
            </p:nvSpPr>
            <p:spPr bwMode="auto">
              <a:xfrm>
                <a:off x="1012" y="1283"/>
                <a:ext cx="1" cy="754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5" name="Line 23"/>
              <p:cNvSpPr>
                <a:spLocks noChangeShapeType="1"/>
              </p:cNvSpPr>
              <p:nvPr/>
            </p:nvSpPr>
            <p:spPr bwMode="auto">
              <a:xfrm flipH="1">
                <a:off x="844" y="972"/>
                <a:ext cx="167" cy="0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6" name="Line 24"/>
              <p:cNvSpPr>
                <a:spLocks noChangeShapeType="1"/>
              </p:cNvSpPr>
              <p:nvPr/>
            </p:nvSpPr>
            <p:spPr bwMode="auto">
              <a:xfrm flipH="1">
                <a:off x="642" y="972"/>
                <a:ext cx="205" cy="1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905" y="1254"/>
                <a:ext cx="103" cy="18"/>
              </a:xfrm>
              <a:custGeom>
                <a:avLst/>
                <a:gdLst>
                  <a:gd name="T0" fmla="*/ 103 w 103"/>
                  <a:gd name="T1" fmla="*/ 0 h 18"/>
                  <a:gd name="T2" fmla="*/ 0 w 103"/>
                  <a:gd name="T3" fmla="*/ 18 h 18"/>
                  <a:gd name="T4" fmla="*/ 0 60000 65536"/>
                  <a:gd name="T5" fmla="*/ 0 60000 65536"/>
                  <a:gd name="T6" fmla="*/ 0 w 103"/>
                  <a:gd name="T7" fmla="*/ 0 h 18"/>
                  <a:gd name="T8" fmla="*/ 103 w 103"/>
                  <a:gd name="T9" fmla="*/ 18 h 1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03" h="18">
                    <a:moveTo>
                      <a:pt x="103" y="0"/>
                    </a:moveTo>
                    <a:lnTo>
                      <a:pt x="0" y="18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33CC33"/>
                </a:solidFill>
                <a:round/>
                <a:headEnd/>
                <a:tailEnd type="triangle" w="med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1058" y="1272"/>
                <a:ext cx="72" cy="9"/>
              </a:xfrm>
              <a:custGeom>
                <a:avLst/>
                <a:gdLst>
                  <a:gd name="T0" fmla="*/ 0 w 72"/>
                  <a:gd name="T1" fmla="*/ 9 h 9"/>
                  <a:gd name="T2" fmla="*/ 72 w 72"/>
                  <a:gd name="T3" fmla="*/ 0 h 9"/>
                  <a:gd name="T4" fmla="*/ 0 60000 65536"/>
                  <a:gd name="T5" fmla="*/ 0 60000 65536"/>
                  <a:gd name="T6" fmla="*/ 0 w 72"/>
                  <a:gd name="T7" fmla="*/ 0 h 9"/>
                  <a:gd name="T8" fmla="*/ 72 w 72"/>
                  <a:gd name="T9" fmla="*/ 9 h 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2" h="9">
                    <a:moveTo>
                      <a:pt x="0" y="9"/>
                    </a:moveTo>
                    <a:lnTo>
                      <a:pt x="72" y="0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9" name="Oval 30"/>
              <p:cNvSpPr>
                <a:spLocks noChangeArrowheads="1"/>
              </p:cNvSpPr>
              <p:nvPr/>
            </p:nvSpPr>
            <p:spPr bwMode="auto">
              <a:xfrm>
                <a:off x="397" y="1158"/>
                <a:ext cx="1231" cy="224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0" name="Line 31"/>
              <p:cNvSpPr>
                <a:spLocks noChangeShapeType="1"/>
              </p:cNvSpPr>
              <p:nvPr/>
            </p:nvSpPr>
            <p:spPr bwMode="auto">
              <a:xfrm flipV="1">
                <a:off x="1278" y="1359"/>
                <a:ext cx="104" cy="12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1" name="Line 32"/>
              <p:cNvSpPr>
                <a:spLocks noChangeShapeType="1"/>
              </p:cNvSpPr>
              <p:nvPr/>
            </p:nvSpPr>
            <p:spPr bwMode="auto">
              <a:xfrm flipH="1">
                <a:off x="1104" y="384"/>
                <a:ext cx="2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2" name="Line 33"/>
              <p:cNvSpPr>
                <a:spLocks noChangeShapeType="1"/>
              </p:cNvSpPr>
              <p:nvPr/>
            </p:nvSpPr>
            <p:spPr bwMode="auto">
              <a:xfrm flipH="1">
                <a:off x="912" y="384"/>
                <a:ext cx="1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3" name="Rectangle 36"/>
              <p:cNvSpPr>
                <a:spLocks noChangeArrowheads="1"/>
              </p:cNvSpPr>
              <p:nvPr/>
            </p:nvSpPr>
            <p:spPr bwMode="auto">
              <a:xfrm>
                <a:off x="917" y="1143"/>
                <a:ext cx="26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4" name="Rectangle 37"/>
              <p:cNvSpPr>
                <a:spLocks noChangeArrowheads="1"/>
              </p:cNvSpPr>
              <p:nvPr/>
            </p:nvSpPr>
            <p:spPr bwMode="auto">
              <a:xfrm>
                <a:off x="857" y="1146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Rectangle 38"/>
              <p:cNvSpPr>
                <a:spLocks noChangeArrowheads="1"/>
              </p:cNvSpPr>
              <p:nvPr/>
            </p:nvSpPr>
            <p:spPr bwMode="auto">
              <a:xfrm>
                <a:off x="1106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6" name="Rectangle 39"/>
              <p:cNvSpPr>
                <a:spLocks noChangeArrowheads="1"/>
              </p:cNvSpPr>
              <p:nvPr/>
            </p:nvSpPr>
            <p:spPr bwMode="auto">
              <a:xfrm>
                <a:off x="980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7" name="Rectangle 40"/>
              <p:cNvSpPr>
                <a:spLocks noChangeArrowheads="1"/>
              </p:cNvSpPr>
              <p:nvPr/>
            </p:nvSpPr>
            <p:spPr bwMode="auto">
              <a:xfrm>
                <a:off x="1041" y="1145"/>
                <a:ext cx="25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8" name="Text Box 42"/>
              <p:cNvSpPr txBox="1">
                <a:spLocks noChangeArrowheads="1"/>
              </p:cNvSpPr>
              <p:nvPr/>
            </p:nvSpPr>
            <p:spPr bwMode="auto">
              <a:xfrm>
                <a:off x="349" y="1314"/>
                <a:ext cx="256" cy="3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86868" tIns="43434" rIns="86868" bIns="43434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9" name="Line 19"/>
              <p:cNvSpPr>
                <a:spLocks noChangeShapeType="1"/>
              </p:cNvSpPr>
              <p:nvPr/>
            </p:nvSpPr>
            <p:spPr bwMode="auto">
              <a:xfrm flipH="1" flipV="1">
                <a:off x="1008" y="384"/>
                <a:ext cx="0" cy="873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0" name="Freeform 44"/>
              <p:cNvSpPr>
                <a:spLocks/>
              </p:cNvSpPr>
              <p:nvPr/>
            </p:nvSpPr>
            <p:spPr bwMode="auto">
              <a:xfrm>
                <a:off x="546" y="1271"/>
                <a:ext cx="363" cy="72"/>
              </a:xfrm>
              <a:custGeom>
                <a:avLst/>
                <a:gdLst>
                  <a:gd name="T0" fmla="*/ 363 w 363"/>
                  <a:gd name="T1" fmla="*/ 0 h 72"/>
                  <a:gd name="T2" fmla="*/ 0 w 363"/>
                  <a:gd name="T3" fmla="*/ 72 h 72"/>
                  <a:gd name="T4" fmla="*/ 0 60000 65536"/>
                  <a:gd name="T5" fmla="*/ 0 60000 65536"/>
                  <a:gd name="T6" fmla="*/ 0 w 363"/>
                  <a:gd name="T7" fmla="*/ 0 h 72"/>
                  <a:gd name="T8" fmla="*/ 363 w 363"/>
                  <a:gd name="T9" fmla="*/ 72 h 7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63" h="72">
                    <a:moveTo>
                      <a:pt x="363" y="0"/>
                    </a:moveTo>
                    <a:lnTo>
                      <a:pt x="0" y="72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1" name="Freeform 45"/>
              <p:cNvSpPr>
                <a:spLocks/>
              </p:cNvSpPr>
              <p:nvPr/>
            </p:nvSpPr>
            <p:spPr bwMode="auto">
              <a:xfrm>
                <a:off x="150" y="1344"/>
                <a:ext cx="401" cy="48"/>
              </a:xfrm>
              <a:custGeom>
                <a:avLst/>
                <a:gdLst>
                  <a:gd name="T0" fmla="*/ 401 w 401"/>
                  <a:gd name="T1" fmla="*/ 0 h 48"/>
                  <a:gd name="T2" fmla="*/ 143 w 401"/>
                  <a:gd name="T3" fmla="*/ 47 h 48"/>
                  <a:gd name="T4" fmla="*/ 0 w 401"/>
                  <a:gd name="T5" fmla="*/ 48 h 48"/>
                  <a:gd name="T6" fmla="*/ 0 60000 65536"/>
                  <a:gd name="T7" fmla="*/ 0 60000 65536"/>
                  <a:gd name="T8" fmla="*/ 0 60000 65536"/>
                  <a:gd name="T9" fmla="*/ 0 w 401"/>
                  <a:gd name="T10" fmla="*/ 0 h 48"/>
                  <a:gd name="T11" fmla="*/ 401 w 401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1" h="48">
                    <a:moveTo>
                      <a:pt x="401" y="0"/>
                    </a:moveTo>
                    <a:lnTo>
                      <a:pt x="143" y="47"/>
                    </a:lnTo>
                    <a:lnTo>
                      <a:pt x="0" y="48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42" name="Object 46"/>
              <p:cNvGraphicFramePr>
                <a:graphicFrameLocks noChangeAspect="1"/>
              </p:cNvGraphicFramePr>
              <p:nvPr/>
            </p:nvGraphicFramePr>
            <p:xfrm>
              <a:off x="485" y="720"/>
              <a:ext cx="227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" imgW="215806" imgH="228501" progId="Equation.DSMT4">
                      <p:embed/>
                    </p:oleObj>
                  </mc:Choice>
                  <mc:Fallback>
                    <p:oleObj name="Equation" r:id="rId3" imgW="215806" imgH="228501" progId="Equation.DSMT4">
                      <p:embed/>
                      <p:pic>
                        <p:nvPicPr>
                          <p:cNvPr id="0" name="Object 4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5" y="720"/>
                            <a:ext cx="227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3" name="Object 47"/>
              <p:cNvGraphicFramePr>
                <a:graphicFrameLocks noChangeAspect="1"/>
              </p:cNvGraphicFramePr>
              <p:nvPr/>
            </p:nvGraphicFramePr>
            <p:xfrm>
              <a:off x="96" y="1056"/>
              <a:ext cx="233" cy="3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177646" imgH="241091" progId="Equation.DSMT4">
                      <p:embed/>
                    </p:oleObj>
                  </mc:Choice>
                  <mc:Fallback>
                    <p:oleObj name="Equation" r:id="rId5" imgW="177646" imgH="241091" progId="Equation.DSMT4">
                      <p:embed/>
                      <p:pic>
                        <p:nvPicPr>
                          <p:cNvPr id="0" name="Object 4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6" y="1056"/>
                            <a:ext cx="233" cy="31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Object 48"/>
              <p:cNvGraphicFramePr>
                <a:graphicFrameLocks noChangeAspect="1"/>
              </p:cNvGraphicFramePr>
              <p:nvPr/>
            </p:nvGraphicFramePr>
            <p:xfrm>
              <a:off x="1344" y="1344"/>
              <a:ext cx="336" cy="2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7" imgW="342751" imgH="304668" progId="Equation.DSMT4">
                      <p:embed/>
                    </p:oleObj>
                  </mc:Choice>
                  <mc:Fallback>
                    <p:oleObj name="Equation" r:id="rId7" imgW="342751" imgH="304668" progId="Equation.DSMT4">
                      <p:embed/>
                      <p:pic>
                        <p:nvPicPr>
                          <p:cNvPr id="0" name="Object 4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44" y="1344"/>
                            <a:ext cx="336" cy="2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" name="Object 49"/>
              <p:cNvGraphicFramePr>
                <a:graphicFrameLocks noChangeAspect="1"/>
              </p:cNvGraphicFramePr>
              <p:nvPr/>
            </p:nvGraphicFramePr>
            <p:xfrm>
              <a:off x="672" y="240"/>
              <a:ext cx="174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9" imgW="165028" imgH="228501" progId="Equation.DSMT4">
                      <p:embed/>
                    </p:oleObj>
                  </mc:Choice>
                  <mc:Fallback>
                    <p:oleObj name="Equation" r:id="rId9" imgW="165028" imgH="228501" progId="Equation.DSMT4">
                      <p:embed/>
                      <p:pic>
                        <p:nvPicPr>
                          <p:cNvPr id="0" name="Object 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2" y="240"/>
                            <a:ext cx="174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2000232" y="71414"/>
            <a:ext cx="6786610" cy="723900"/>
          </a:xfrm>
        </p:spPr>
        <p:txBody>
          <a:bodyPr/>
          <a:lstStyle/>
          <a:p>
            <a:r>
              <a:rPr lang="uk-UA" dirty="0"/>
              <a:t>прямий порожнистий провідник</a:t>
            </a:r>
            <a:endParaRPr lang="en-US" dirty="0"/>
          </a:p>
        </p:txBody>
      </p:sp>
      <p:sp>
        <p:nvSpPr>
          <p:cNvPr id="73" name="Text Box 51"/>
          <p:cNvSpPr txBox="1">
            <a:spLocks noChangeArrowheads="1"/>
          </p:cNvSpPr>
          <p:nvPr/>
        </p:nvSpPr>
        <p:spPr bwMode="auto">
          <a:xfrm>
            <a:off x="4500562" y="1571612"/>
            <a:ext cx="4429156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612900" indent="-1612900" eaLnBrk="1" hangingPunct="1">
              <a:spcBef>
                <a:spcPct val="50000"/>
              </a:spcBef>
            </a:pPr>
            <a:r>
              <a:rPr lang="ru-RU" sz="2400" i="1" dirty="0" err="1">
                <a:solidFill>
                  <a:schemeClr val="bg2"/>
                </a:solidFill>
              </a:rPr>
              <a:t>Симетрія</a:t>
            </a:r>
            <a:r>
              <a:rPr lang="ru-RU" sz="2400" i="1" dirty="0">
                <a:solidFill>
                  <a:schemeClr val="bg2"/>
                </a:solidFill>
              </a:rPr>
              <a:t>: </a:t>
            </a:r>
            <a:r>
              <a:rPr lang="ru-RU" sz="2400" i="1" dirty="0">
                <a:solidFill>
                  <a:srgbClr val="FF0000"/>
                </a:solidFill>
              </a:rPr>
              <a:t>у </a:t>
            </a:r>
            <a:r>
              <a:rPr lang="ru-RU" sz="2400" i="1" dirty="0" err="1">
                <a:solidFill>
                  <a:srgbClr val="FF0000"/>
                </a:solidFill>
              </a:rPr>
              <a:t>рівновіддалених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від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осі</a:t>
            </a:r>
            <a:r>
              <a:rPr lang="ru-RU" sz="2400" i="1" dirty="0">
                <a:solidFill>
                  <a:srgbClr val="FF0000"/>
                </a:solidFill>
              </a:rPr>
              <a:t> точках поле </a:t>
            </a:r>
            <a:r>
              <a:rPr lang="ru-RU" sz="2400" i="1" dirty="0" err="1">
                <a:solidFill>
                  <a:srgbClr val="FF0000"/>
                </a:solidFill>
              </a:rPr>
              <a:t>однакове</a:t>
            </a:r>
            <a:endParaRPr lang="ru-RU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74" name="Object 34"/>
          <p:cNvGraphicFramePr>
            <a:graphicFrameLocks noChangeAspect="1"/>
          </p:cNvGraphicFramePr>
          <p:nvPr/>
        </p:nvGraphicFramePr>
        <p:xfrm>
          <a:off x="5643570" y="2928934"/>
          <a:ext cx="2151063" cy="91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1" imgW="952200" imgH="406080" progId="Equation.3">
                  <p:embed/>
                </p:oleObj>
              </mc:Choice>
              <mc:Fallback>
                <p:oleObj name="Формула" r:id="rId11" imgW="95220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3570" y="2928934"/>
                        <a:ext cx="2151063" cy="919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/>
        </p:nvGraphicFramePr>
        <p:xfrm>
          <a:off x="2285984" y="4071942"/>
          <a:ext cx="1147978" cy="500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444307" imgH="190417" progId="Equation.DSMT4">
                  <p:embed/>
                </p:oleObj>
              </mc:Choice>
              <mc:Fallback>
                <p:oleObj name="Equation" r:id="rId13" imgW="444307" imgH="190417" progId="Equation.DSMT4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984" y="4071942"/>
                        <a:ext cx="1147978" cy="5000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0" name="Object 67"/>
          <p:cNvGraphicFramePr>
            <a:graphicFrameLocks noChangeAspect="1"/>
          </p:cNvGraphicFramePr>
          <p:nvPr/>
        </p:nvGraphicFramePr>
        <p:xfrm>
          <a:off x="4429124" y="4000504"/>
          <a:ext cx="2033490" cy="1071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23600" imgH="380880" progId="Equation.3">
                  <p:embed/>
                </p:oleObj>
              </mc:Choice>
              <mc:Fallback>
                <p:oleObj name="Equation" r:id="rId15" imgW="723600" imgH="38088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9124" y="4000504"/>
                        <a:ext cx="2033490" cy="10715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1" name="Object 56"/>
          <p:cNvGraphicFramePr>
            <a:graphicFrameLocks noChangeAspect="1"/>
          </p:cNvGraphicFramePr>
          <p:nvPr/>
        </p:nvGraphicFramePr>
        <p:xfrm>
          <a:off x="7143768" y="3929066"/>
          <a:ext cx="1285873" cy="922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72808" imgH="482391" progId="Equation.DSMT4">
                  <p:embed/>
                </p:oleObj>
              </mc:Choice>
              <mc:Fallback>
                <p:oleObj name="Equation" r:id="rId17" imgW="672808" imgH="482391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68" y="3929066"/>
                        <a:ext cx="1285873" cy="9221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5"/>
          <p:cNvGraphicFramePr>
            <a:graphicFrameLocks noChangeAspect="1"/>
          </p:cNvGraphicFramePr>
          <p:nvPr/>
        </p:nvGraphicFramePr>
        <p:xfrm>
          <a:off x="2357422" y="5500702"/>
          <a:ext cx="1143008" cy="488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444307" imgH="190417" progId="Equation.DSMT4">
                  <p:embed/>
                </p:oleObj>
              </mc:Choice>
              <mc:Fallback>
                <p:oleObj name="Equation" r:id="rId19" imgW="444307" imgH="190417" progId="Equation.DSMT4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7422" y="5500702"/>
                        <a:ext cx="1143008" cy="4881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75"/>
          <p:cNvGraphicFramePr>
            <a:graphicFrameLocks noChangeAspect="1"/>
          </p:cNvGraphicFramePr>
          <p:nvPr/>
        </p:nvGraphicFramePr>
        <p:xfrm>
          <a:off x="7286644" y="5429264"/>
          <a:ext cx="1143008" cy="508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457002" imgH="203112" progId="Equation.DSMT4">
                  <p:embed/>
                </p:oleObj>
              </mc:Choice>
              <mc:Fallback>
                <p:oleObj name="Equation" r:id="rId21" imgW="457002" imgH="203112" progId="Equation.DSMT4">
                  <p:embed/>
                  <p:pic>
                    <p:nvPicPr>
                      <p:cNvPr id="0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6644" y="5429264"/>
                        <a:ext cx="1143008" cy="5080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/>
          <p:cNvGraphicFramePr>
            <a:graphicFrameLocks noChangeAspect="1"/>
          </p:cNvGraphicFramePr>
          <p:nvPr/>
        </p:nvGraphicFramePr>
        <p:xfrm>
          <a:off x="4572000" y="5429264"/>
          <a:ext cx="1571636" cy="1025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583920" imgH="380880" progId="Equation.3">
                  <p:embed/>
                </p:oleObj>
              </mc:Choice>
              <mc:Fallback>
                <p:oleObj name="Equation" r:id="rId23" imgW="583920" imgH="380880" progId="Equation.3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429264"/>
                        <a:ext cx="1571636" cy="102549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grpSp>
        <p:nvGrpSpPr>
          <p:cNvPr id="2" name="Групувати 1">
            <a:extLst>
              <a:ext uri="{FF2B5EF4-FFF2-40B4-BE49-F238E27FC236}">
                <a16:creationId xmlns:a16="http://schemas.microsoft.com/office/drawing/2014/main" id="{3BBC6AD6-3E61-481C-B2F3-F3360B347593}"/>
              </a:ext>
            </a:extLst>
          </p:cNvPr>
          <p:cNvGrpSpPr/>
          <p:nvPr/>
        </p:nvGrpSpPr>
        <p:grpSpPr>
          <a:xfrm>
            <a:off x="3246427" y="927080"/>
            <a:ext cx="4358634" cy="1374775"/>
            <a:chOff x="3246427" y="927080"/>
            <a:chExt cx="4358634" cy="1374775"/>
          </a:xfrm>
        </p:grpSpPr>
        <p:sp>
          <p:nvSpPr>
            <p:cNvPr id="53" name="Line 7"/>
            <p:cNvSpPr>
              <a:spLocks noChangeShapeType="1"/>
            </p:cNvSpPr>
            <p:nvPr/>
          </p:nvSpPr>
          <p:spPr bwMode="auto">
            <a:xfrm>
              <a:off x="3262302" y="2058968"/>
              <a:ext cx="4294188" cy="31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5" name="Freeform 8"/>
            <p:cNvSpPr>
              <a:spLocks/>
            </p:cNvSpPr>
            <p:nvPr/>
          </p:nvSpPr>
          <p:spPr bwMode="auto">
            <a:xfrm>
              <a:off x="3246427" y="952480"/>
              <a:ext cx="190500" cy="134937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6" name="Freeform 9"/>
            <p:cNvSpPr>
              <a:spLocks/>
            </p:cNvSpPr>
            <p:nvPr/>
          </p:nvSpPr>
          <p:spPr bwMode="auto">
            <a:xfrm>
              <a:off x="3475027" y="952480"/>
              <a:ext cx="190500" cy="134620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7" name="Freeform 10"/>
            <p:cNvSpPr>
              <a:spLocks/>
            </p:cNvSpPr>
            <p:nvPr/>
          </p:nvSpPr>
          <p:spPr bwMode="auto">
            <a:xfrm>
              <a:off x="3708390" y="935018"/>
              <a:ext cx="187325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8" name="Freeform 11"/>
            <p:cNvSpPr>
              <a:spLocks/>
            </p:cNvSpPr>
            <p:nvPr/>
          </p:nvSpPr>
          <p:spPr bwMode="auto">
            <a:xfrm>
              <a:off x="3935402" y="935018"/>
              <a:ext cx="190500" cy="134620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9" name="Freeform 12"/>
            <p:cNvSpPr>
              <a:spLocks/>
            </p:cNvSpPr>
            <p:nvPr/>
          </p:nvSpPr>
          <p:spPr bwMode="auto">
            <a:xfrm>
              <a:off x="4165590" y="935018"/>
              <a:ext cx="190500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0" name="Freeform 13"/>
            <p:cNvSpPr>
              <a:spLocks/>
            </p:cNvSpPr>
            <p:nvPr/>
          </p:nvSpPr>
          <p:spPr bwMode="auto">
            <a:xfrm>
              <a:off x="4395777" y="935018"/>
              <a:ext cx="188913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1" name="Freeform 14"/>
            <p:cNvSpPr>
              <a:spLocks/>
            </p:cNvSpPr>
            <p:nvPr/>
          </p:nvSpPr>
          <p:spPr bwMode="auto">
            <a:xfrm>
              <a:off x="4618027" y="935018"/>
              <a:ext cx="190500" cy="134937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3" name="Freeform 15"/>
            <p:cNvSpPr>
              <a:spLocks/>
            </p:cNvSpPr>
            <p:nvPr/>
          </p:nvSpPr>
          <p:spPr bwMode="auto">
            <a:xfrm>
              <a:off x="4848215" y="935018"/>
              <a:ext cx="190500" cy="13430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4" name="Freeform 16"/>
            <p:cNvSpPr>
              <a:spLocks/>
            </p:cNvSpPr>
            <p:nvPr/>
          </p:nvSpPr>
          <p:spPr bwMode="auto">
            <a:xfrm>
              <a:off x="5075227" y="935018"/>
              <a:ext cx="190500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5" name="Freeform 17"/>
            <p:cNvSpPr>
              <a:spLocks/>
            </p:cNvSpPr>
            <p:nvPr/>
          </p:nvSpPr>
          <p:spPr bwMode="auto">
            <a:xfrm>
              <a:off x="5305415" y="935018"/>
              <a:ext cx="190500" cy="13430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7" name="Freeform 18"/>
            <p:cNvSpPr>
              <a:spLocks/>
            </p:cNvSpPr>
            <p:nvPr/>
          </p:nvSpPr>
          <p:spPr bwMode="auto">
            <a:xfrm>
              <a:off x="5535602" y="935018"/>
              <a:ext cx="190500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8" name="Freeform 19"/>
            <p:cNvSpPr>
              <a:spLocks/>
            </p:cNvSpPr>
            <p:nvPr/>
          </p:nvSpPr>
          <p:spPr bwMode="auto">
            <a:xfrm>
              <a:off x="5762615" y="935018"/>
              <a:ext cx="190500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9" name="Freeform 20"/>
            <p:cNvSpPr>
              <a:spLocks/>
            </p:cNvSpPr>
            <p:nvPr/>
          </p:nvSpPr>
          <p:spPr bwMode="auto">
            <a:xfrm>
              <a:off x="5991215" y="930255"/>
              <a:ext cx="188913" cy="13414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1" name="Freeform 21"/>
            <p:cNvSpPr>
              <a:spLocks/>
            </p:cNvSpPr>
            <p:nvPr/>
          </p:nvSpPr>
          <p:spPr bwMode="auto">
            <a:xfrm>
              <a:off x="6219815" y="930255"/>
              <a:ext cx="188913" cy="1335088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5" name="Freeform 22"/>
            <p:cNvSpPr>
              <a:spLocks/>
            </p:cNvSpPr>
            <p:nvPr/>
          </p:nvSpPr>
          <p:spPr bwMode="auto">
            <a:xfrm>
              <a:off x="6448415" y="930255"/>
              <a:ext cx="188913" cy="13414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6" name="Freeform 23"/>
            <p:cNvSpPr>
              <a:spLocks/>
            </p:cNvSpPr>
            <p:nvPr/>
          </p:nvSpPr>
          <p:spPr bwMode="auto">
            <a:xfrm>
              <a:off x="6677015" y="930255"/>
              <a:ext cx="190500" cy="1335088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7" name="Freeform 24"/>
            <p:cNvSpPr>
              <a:spLocks/>
            </p:cNvSpPr>
            <p:nvPr/>
          </p:nvSpPr>
          <p:spPr bwMode="auto">
            <a:xfrm>
              <a:off x="6907202" y="930255"/>
              <a:ext cx="190500" cy="1335088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8" name="Freeform 25"/>
            <p:cNvSpPr>
              <a:spLocks/>
            </p:cNvSpPr>
            <p:nvPr/>
          </p:nvSpPr>
          <p:spPr bwMode="auto">
            <a:xfrm>
              <a:off x="7131040" y="927080"/>
              <a:ext cx="188913" cy="134778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7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9" name="Freeform 26"/>
            <p:cNvSpPr>
              <a:spLocks/>
            </p:cNvSpPr>
            <p:nvPr/>
          </p:nvSpPr>
          <p:spPr bwMode="auto">
            <a:xfrm>
              <a:off x="7359640" y="927080"/>
              <a:ext cx="190500" cy="13414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0" name="Line 27"/>
            <p:cNvSpPr>
              <a:spLocks noChangeShapeType="1"/>
            </p:cNvSpPr>
            <p:nvPr/>
          </p:nvSpPr>
          <p:spPr bwMode="auto">
            <a:xfrm flipV="1">
              <a:off x="3519477" y="1616733"/>
              <a:ext cx="4085584" cy="3175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lgDashDot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1" name="Line 30"/>
            <p:cNvSpPr>
              <a:spLocks noChangeShapeType="1"/>
            </p:cNvSpPr>
            <p:nvPr/>
          </p:nvSpPr>
          <p:spPr bwMode="auto">
            <a:xfrm>
              <a:off x="3262302" y="1160443"/>
              <a:ext cx="4294188" cy="31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83" name="Group 34"/>
            <p:cNvGrpSpPr>
              <a:grpSpLocks/>
            </p:cNvGrpSpPr>
            <p:nvPr/>
          </p:nvGrpSpPr>
          <p:grpSpPr bwMode="auto">
            <a:xfrm rot="10800000">
              <a:off x="3328976" y="1348446"/>
              <a:ext cx="4123343" cy="219075"/>
              <a:chOff x="3709" y="11629"/>
              <a:chExt cx="15239" cy="138"/>
            </a:xfrm>
          </p:grpSpPr>
          <p:sp>
            <p:nvSpPr>
              <p:cNvPr id="92" name="Line 35"/>
              <p:cNvSpPr>
                <a:spLocks noChangeShapeType="1"/>
              </p:cNvSpPr>
              <p:nvPr/>
            </p:nvSpPr>
            <p:spPr bwMode="auto">
              <a:xfrm flipH="1" flipV="1">
                <a:off x="3709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3" name="Line 36"/>
              <p:cNvSpPr>
                <a:spLocks noChangeShapeType="1"/>
              </p:cNvSpPr>
              <p:nvPr/>
            </p:nvSpPr>
            <p:spPr bwMode="auto">
              <a:xfrm flipH="1" flipV="1">
                <a:off x="4556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4" name="Line 37"/>
              <p:cNvSpPr>
                <a:spLocks noChangeShapeType="1"/>
              </p:cNvSpPr>
              <p:nvPr/>
            </p:nvSpPr>
            <p:spPr bwMode="auto">
              <a:xfrm flipH="1" flipV="1">
                <a:off x="5399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" name="Line 38"/>
              <p:cNvSpPr>
                <a:spLocks noChangeShapeType="1"/>
              </p:cNvSpPr>
              <p:nvPr/>
            </p:nvSpPr>
            <p:spPr bwMode="auto">
              <a:xfrm flipH="1" flipV="1">
                <a:off x="6242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6" name="Line 39"/>
              <p:cNvSpPr>
                <a:spLocks noChangeShapeType="1"/>
              </p:cNvSpPr>
              <p:nvPr/>
            </p:nvSpPr>
            <p:spPr bwMode="auto">
              <a:xfrm flipH="1" flipV="1">
                <a:off x="7095" y="11635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7" name="Line 40"/>
              <p:cNvSpPr>
                <a:spLocks noChangeShapeType="1"/>
              </p:cNvSpPr>
              <p:nvPr/>
            </p:nvSpPr>
            <p:spPr bwMode="auto">
              <a:xfrm flipH="1" flipV="1">
                <a:off x="7938" y="11637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8" name="Line 41"/>
              <p:cNvSpPr>
                <a:spLocks noChangeShapeType="1"/>
              </p:cNvSpPr>
              <p:nvPr/>
            </p:nvSpPr>
            <p:spPr bwMode="auto">
              <a:xfrm flipH="1" flipV="1">
                <a:off x="8771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9" name="Line 42"/>
              <p:cNvSpPr>
                <a:spLocks noChangeShapeType="1"/>
              </p:cNvSpPr>
              <p:nvPr/>
            </p:nvSpPr>
            <p:spPr bwMode="auto">
              <a:xfrm flipH="1" flipV="1">
                <a:off x="9624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0" name="Line 43"/>
              <p:cNvSpPr>
                <a:spLocks noChangeShapeType="1"/>
              </p:cNvSpPr>
              <p:nvPr/>
            </p:nvSpPr>
            <p:spPr bwMode="auto">
              <a:xfrm flipH="1" flipV="1">
                <a:off x="10467" y="11636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1" name="Line 44"/>
              <p:cNvSpPr>
                <a:spLocks noChangeShapeType="1"/>
              </p:cNvSpPr>
              <p:nvPr/>
            </p:nvSpPr>
            <p:spPr bwMode="auto">
              <a:xfrm flipH="1" flipV="1">
                <a:off x="11311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2" name="Line 45"/>
              <p:cNvSpPr>
                <a:spLocks noChangeShapeType="1"/>
              </p:cNvSpPr>
              <p:nvPr/>
            </p:nvSpPr>
            <p:spPr bwMode="auto">
              <a:xfrm flipH="1" flipV="1">
                <a:off x="12164" y="11636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3" name="Line 46"/>
              <p:cNvSpPr>
                <a:spLocks noChangeShapeType="1"/>
              </p:cNvSpPr>
              <p:nvPr/>
            </p:nvSpPr>
            <p:spPr bwMode="auto">
              <a:xfrm flipH="1" flipV="1">
                <a:off x="13007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4" name="Line 47"/>
              <p:cNvSpPr>
                <a:spLocks noChangeShapeType="1"/>
              </p:cNvSpPr>
              <p:nvPr/>
            </p:nvSpPr>
            <p:spPr bwMode="auto">
              <a:xfrm flipH="1" flipV="1">
                <a:off x="13850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5" name="Line 48"/>
              <p:cNvSpPr>
                <a:spLocks noChangeShapeType="1"/>
              </p:cNvSpPr>
              <p:nvPr/>
            </p:nvSpPr>
            <p:spPr bwMode="auto">
              <a:xfrm flipH="1" flipV="1">
                <a:off x="14693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6" name="Line 49"/>
              <p:cNvSpPr>
                <a:spLocks noChangeShapeType="1"/>
              </p:cNvSpPr>
              <p:nvPr/>
            </p:nvSpPr>
            <p:spPr bwMode="auto">
              <a:xfrm flipH="1" flipV="1">
                <a:off x="15536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7" name="Line 50"/>
              <p:cNvSpPr>
                <a:spLocks noChangeShapeType="1"/>
              </p:cNvSpPr>
              <p:nvPr/>
            </p:nvSpPr>
            <p:spPr bwMode="auto">
              <a:xfrm flipH="1" flipV="1">
                <a:off x="16389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8" name="Line 51"/>
              <p:cNvSpPr>
                <a:spLocks noChangeShapeType="1"/>
              </p:cNvSpPr>
              <p:nvPr/>
            </p:nvSpPr>
            <p:spPr bwMode="auto">
              <a:xfrm flipH="1" flipV="1">
                <a:off x="17232" y="11629"/>
                <a:ext cx="40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9" name="Line 52"/>
              <p:cNvSpPr>
                <a:spLocks noChangeShapeType="1"/>
              </p:cNvSpPr>
              <p:nvPr/>
            </p:nvSpPr>
            <p:spPr bwMode="auto">
              <a:xfrm flipH="1" flipV="1">
                <a:off x="18056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0" name="Line 53"/>
              <p:cNvSpPr>
                <a:spLocks noChangeShapeType="1"/>
              </p:cNvSpPr>
              <p:nvPr/>
            </p:nvSpPr>
            <p:spPr bwMode="auto">
              <a:xfrm flipH="1" flipV="1">
                <a:off x="18909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</p:grpSp>
      </p:grpSp>
      <p:graphicFrame>
        <p:nvGraphicFramePr>
          <p:cNvPr id="90" name="Object 62"/>
          <p:cNvGraphicFramePr>
            <a:graphicFrameLocks noChangeAspect="1"/>
          </p:cNvGraphicFramePr>
          <p:nvPr/>
        </p:nvGraphicFramePr>
        <p:xfrm>
          <a:off x="4160827" y="571480"/>
          <a:ext cx="21907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5028" imgH="228501" progId="Equation.DSMT4">
                  <p:embed/>
                </p:oleObj>
              </mc:Choice>
              <mc:Fallback>
                <p:oleObj name="Equation" r:id="rId3" imgW="165028" imgH="228501" progId="Equation.DSMT4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0827" y="571480"/>
                        <a:ext cx="21907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1" name="Group 234"/>
          <p:cNvGrpSpPr>
            <a:grpSpLocks/>
          </p:cNvGrpSpPr>
          <p:nvPr/>
        </p:nvGrpSpPr>
        <p:grpSpPr bwMode="auto">
          <a:xfrm>
            <a:off x="2571736" y="2928934"/>
            <a:ext cx="2714644" cy="3000372"/>
            <a:chOff x="96" y="1872"/>
            <a:chExt cx="2292" cy="2352"/>
          </a:xfrm>
        </p:grpSpPr>
        <p:grpSp>
          <p:nvGrpSpPr>
            <p:cNvPr id="112" name="Group 163"/>
            <p:cNvGrpSpPr>
              <a:grpSpLocks/>
            </p:cNvGrpSpPr>
            <p:nvPr/>
          </p:nvGrpSpPr>
          <p:grpSpPr bwMode="auto">
            <a:xfrm>
              <a:off x="1056" y="2880"/>
              <a:ext cx="144" cy="144"/>
              <a:chOff x="1536" y="2544"/>
              <a:chExt cx="528" cy="528"/>
            </a:xfrm>
          </p:grpSpPr>
          <p:sp>
            <p:nvSpPr>
              <p:cNvPr id="173" name="Oval 164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74" name="Line 165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5" name="Line 166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3" name="Group 167"/>
            <p:cNvGrpSpPr>
              <a:grpSpLocks/>
            </p:cNvGrpSpPr>
            <p:nvPr/>
          </p:nvGrpSpPr>
          <p:grpSpPr bwMode="auto">
            <a:xfrm>
              <a:off x="1248" y="2880"/>
              <a:ext cx="144" cy="144"/>
              <a:chOff x="1536" y="2544"/>
              <a:chExt cx="528" cy="528"/>
            </a:xfrm>
          </p:grpSpPr>
          <p:sp>
            <p:nvSpPr>
              <p:cNvPr id="170" name="Oval 168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71" name="Line 169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2" name="Line 170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4" name="Group 171"/>
            <p:cNvGrpSpPr>
              <a:grpSpLocks/>
            </p:cNvGrpSpPr>
            <p:nvPr/>
          </p:nvGrpSpPr>
          <p:grpSpPr bwMode="auto">
            <a:xfrm>
              <a:off x="864" y="2880"/>
              <a:ext cx="144" cy="144"/>
              <a:chOff x="1536" y="2544"/>
              <a:chExt cx="528" cy="528"/>
            </a:xfrm>
          </p:grpSpPr>
          <p:sp>
            <p:nvSpPr>
              <p:cNvPr id="167" name="Oval 172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68" name="Line 173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9" name="Line 174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5" name="Group 175"/>
            <p:cNvGrpSpPr>
              <a:grpSpLocks/>
            </p:cNvGrpSpPr>
            <p:nvPr/>
          </p:nvGrpSpPr>
          <p:grpSpPr bwMode="auto">
            <a:xfrm>
              <a:off x="1632" y="2880"/>
              <a:ext cx="144" cy="144"/>
              <a:chOff x="1536" y="2544"/>
              <a:chExt cx="528" cy="528"/>
            </a:xfrm>
          </p:grpSpPr>
          <p:sp>
            <p:nvSpPr>
              <p:cNvPr id="164" name="Oval 176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65" name="Line 177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6" name="Line 178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6" name="Group 179"/>
            <p:cNvGrpSpPr>
              <a:grpSpLocks/>
            </p:cNvGrpSpPr>
            <p:nvPr/>
          </p:nvGrpSpPr>
          <p:grpSpPr bwMode="auto">
            <a:xfrm>
              <a:off x="672" y="2880"/>
              <a:ext cx="144" cy="144"/>
              <a:chOff x="1536" y="2544"/>
              <a:chExt cx="528" cy="528"/>
            </a:xfrm>
          </p:grpSpPr>
          <p:sp>
            <p:nvSpPr>
              <p:cNvPr id="161" name="Oval 180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62" name="Line 181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3" name="Line 182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7" name="Group 183"/>
            <p:cNvGrpSpPr>
              <a:grpSpLocks/>
            </p:cNvGrpSpPr>
            <p:nvPr/>
          </p:nvGrpSpPr>
          <p:grpSpPr bwMode="auto">
            <a:xfrm>
              <a:off x="672" y="2352"/>
              <a:ext cx="144" cy="144"/>
              <a:chOff x="3216" y="2496"/>
              <a:chExt cx="528" cy="528"/>
            </a:xfrm>
          </p:grpSpPr>
          <p:sp>
            <p:nvSpPr>
              <p:cNvPr id="159" name="Oval 184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60" name="Oval 185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18" name="Group 186"/>
            <p:cNvGrpSpPr>
              <a:grpSpLocks/>
            </p:cNvGrpSpPr>
            <p:nvPr/>
          </p:nvGrpSpPr>
          <p:grpSpPr bwMode="auto">
            <a:xfrm>
              <a:off x="864" y="2352"/>
              <a:ext cx="144" cy="144"/>
              <a:chOff x="3216" y="2496"/>
              <a:chExt cx="528" cy="528"/>
            </a:xfrm>
          </p:grpSpPr>
          <p:sp>
            <p:nvSpPr>
              <p:cNvPr id="157" name="Oval 187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58" name="Oval 188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19" name="Group 189"/>
            <p:cNvGrpSpPr>
              <a:grpSpLocks/>
            </p:cNvGrpSpPr>
            <p:nvPr/>
          </p:nvGrpSpPr>
          <p:grpSpPr bwMode="auto">
            <a:xfrm>
              <a:off x="1056" y="2352"/>
              <a:ext cx="144" cy="144"/>
              <a:chOff x="3216" y="2496"/>
              <a:chExt cx="528" cy="528"/>
            </a:xfrm>
          </p:grpSpPr>
          <p:sp>
            <p:nvSpPr>
              <p:cNvPr id="155" name="Oval 190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56" name="Oval 191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20" name="Group 192"/>
            <p:cNvGrpSpPr>
              <a:grpSpLocks/>
            </p:cNvGrpSpPr>
            <p:nvPr/>
          </p:nvGrpSpPr>
          <p:grpSpPr bwMode="auto">
            <a:xfrm>
              <a:off x="1248" y="2352"/>
              <a:ext cx="144" cy="144"/>
              <a:chOff x="3216" y="2496"/>
              <a:chExt cx="528" cy="528"/>
            </a:xfrm>
          </p:grpSpPr>
          <p:sp>
            <p:nvSpPr>
              <p:cNvPr id="153" name="Oval 193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54" name="Oval 194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21" name="Group 195"/>
            <p:cNvGrpSpPr>
              <a:grpSpLocks/>
            </p:cNvGrpSpPr>
            <p:nvPr/>
          </p:nvGrpSpPr>
          <p:grpSpPr bwMode="auto">
            <a:xfrm>
              <a:off x="1440" y="2352"/>
              <a:ext cx="144" cy="144"/>
              <a:chOff x="3216" y="2496"/>
              <a:chExt cx="528" cy="528"/>
            </a:xfrm>
          </p:grpSpPr>
          <p:sp>
            <p:nvSpPr>
              <p:cNvPr id="151" name="Oval 196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52" name="Oval 197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22" name="Group 198"/>
            <p:cNvGrpSpPr>
              <a:grpSpLocks/>
            </p:cNvGrpSpPr>
            <p:nvPr/>
          </p:nvGrpSpPr>
          <p:grpSpPr bwMode="auto">
            <a:xfrm>
              <a:off x="1632" y="2352"/>
              <a:ext cx="144" cy="144"/>
              <a:chOff x="3216" y="2496"/>
              <a:chExt cx="528" cy="528"/>
            </a:xfrm>
          </p:grpSpPr>
          <p:sp>
            <p:nvSpPr>
              <p:cNvPr id="149" name="Oval 199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50" name="Oval 200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sp>
          <p:nvSpPr>
            <p:cNvPr id="123" name="Line 201"/>
            <p:cNvSpPr>
              <a:spLocks noChangeShapeType="1"/>
            </p:cNvSpPr>
            <p:nvPr/>
          </p:nvSpPr>
          <p:spPr bwMode="auto">
            <a:xfrm>
              <a:off x="480" y="2688"/>
              <a:ext cx="1536" cy="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prstDash val="lgDashDot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124" name="Group 205"/>
            <p:cNvGrpSpPr>
              <a:grpSpLocks/>
            </p:cNvGrpSpPr>
            <p:nvPr/>
          </p:nvGrpSpPr>
          <p:grpSpPr bwMode="auto">
            <a:xfrm>
              <a:off x="1440" y="2880"/>
              <a:ext cx="144" cy="144"/>
              <a:chOff x="1536" y="2544"/>
              <a:chExt cx="528" cy="528"/>
            </a:xfrm>
          </p:grpSpPr>
          <p:sp>
            <p:nvSpPr>
              <p:cNvPr id="146" name="Oval 206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47" name="Line 207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48" name="Line 208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125" name="Freeform 210"/>
            <p:cNvSpPr>
              <a:spLocks/>
            </p:cNvSpPr>
            <p:nvPr/>
          </p:nvSpPr>
          <p:spPr bwMode="auto">
            <a:xfrm>
              <a:off x="1218" y="1971"/>
              <a:ext cx="12" cy="2253"/>
            </a:xfrm>
            <a:custGeom>
              <a:avLst/>
              <a:gdLst>
                <a:gd name="T0" fmla="*/ 0 w 12"/>
                <a:gd name="T1" fmla="*/ 0 h 2253"/>
                <a:gd name="T2" fmla="*/ 12 w 12"/>
                <a:gd name="T3" fmla="*/ 2253 h 2253"/>
                <a:gd name="T4" fmla="*/ 0 60000 65536"/>
                <a:gd name="T5" fmla="*/ 0 60000 65536"/>
                <a:gd name="T6" fmla="*/ 0 w 12"/>
                <a:gd name="T7" fmla="*/ 0 h 2253"/>
                <a:gd name="T8" fmla="*/ 12 w 12"/>
                <a:gd name="T9" fmla="*/ 2253 h 225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2" h="2253">
                  <a:moveTo>
                    <a:pt x="0" y="0"/>
                  </a:moveTo>
                  <a:lnTo>
                    <a:pt x="12" y="2253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26" name="Freeform 211"/>
            <p:cNvSpPr>
              <a:spLocks/>
            </p:cNvSpPr>
            <p:nvPr/>
          </p:nvSpPr>
          <p:spPr bwMode="auto">
            <a:xfrm>
              <a:off x="1233" y="3024"/>
              <a:ext cx="462" cy="702"/>
            </a:xfrm>
            <a:custGeom>
              <a:avLst/>
              <a:gdLst>
                <a:gd name="T0" fmla="*/ 462 w 462"/>
                <a:gd name="T1" fmla="*/ 0 h 702"/>
                <a:gd name="T2" fmla="*/ 0 w 462"/>
                <a:gd name="T3" fmla="*/ 702 h 702"/>
                <a:gd name="T4" fmla="*/ 0 60000 65536"/>
                <a:gd name="T5" fmla="*/ 0 60000 65536"/>
                <a:gd name="T6" fmla="*/ 0 w 462"/>
                <a:gd name="T7" fmla="*/ 0 h 702"/>
                <a:gd name="T8" fmla="*/ 462 w 462"/>
                <a:gd name="T9" fmla="*/ 702 h 70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62" h="702">
                  <a:moveTo>
                    <a:pt x="462" y="0"/>
                  </a:moveTo>
                  <a:lnTo>
                    <a:pt x="0" y="702"/>
                  </a:lnTo>
                </a:path>
              </a:pathLst>
            </a:custGeom>
            <a:noFill/>
            <a:ln w="19050">
              <a:solidFill>
                <a:srgbClr val="A5002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27" name="Freeform 212"/>
            <p:cNvSpPr>
              <a:spLocks/>
            </p:cNvSpPr>
            <p:nvPr/>
          </p:nvSpPr>
          <p:spPr bwMode="auto">
            <a:xfrm>
              <a:off x="864" y="3480"/>
              <a:ext cx="372" cy="240"/>
            </a:xfrm>
            <a:custGeom>
              <a:avLst/>
              <a:gdLst>
                <a:gd name="T0" fmla="*/ 372 w 372"/>
                <a:gd name="T1" fmla="*/ 240 h 240"/>
                <a:gd name="T2" fmla="*/ 0 w 372"/>
                <a:gd name="T3" fmla="*/ 0 h 240"/>
                <a:gd name="T4" fmla="*/ 0 60000 65536"/>
                <a:gd name="T5" fmla="*/ 0 60000 65536"/>
                <a:gd name="T6" fmla="*/ 0 w 372"/>
                <a:gd name="T7" fmla="*/ 0 h 240"/>
                <a:gd name="T8" fmla="*/ 372 w 372"/>
                <a:gd name="T9" fmla="*/ 240 h 24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2" h="240">
                  <a:moveTo>
                    <a:pt x="372" y="240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A5002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28" name="Freeform 213"/>
            <p:cNvSpPr>
              <a:spLocks/>
            </p:cNvSpPr>
            <p:nvPr/>
          </p:nvSpPr>
          <p:spPr bwMode="auto">
            <a:xfrm>
              <a:off x="768" y="3024"/>
              <a:ext cx="474" cy="699"/>
            </a:xfrm>
            <a:custGeom>
              <a:avLst/>
              <a:gdLst>
                <a:gd name="T0" fmla="*/ 0 w 474"/>
                <a:gd name="T1" fmla="*/ 0 h 699"/>
                <a:gd name="T2" fmla="*/ 474 w 474"/>
                <a:gd name="T3" fmla="*/ 699 h 699"/>
                <a:gd name="T4" fmla="*/ 0 60000 65536"/>
                <a:gd name="T5" fmla="*/ 0 60000 65536"/>
                <a:gd name="T6" fmla="*/ 0 w 474"/>
                <a:gd name="T7" fmla="*/ 0 h 699"/>
                <a:gd name="T8" fmla="*/ 474 w 474"/>
                <a:gd name="T9" fmla="*/ 699 h 69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74" h="699">
                  <a:moveTo>
                    <a:pt x="0" y="0"/>
                  </a:moveTo>
                  <a:lnTo>
                    <a:pt x="474" y="699"/>
                  </a:lnTo>
                </a:path>
              </a:pathLst>
            </a:custGeom>
            <a:noFill/>
            <a:ln w="19050">
              <a:solidFill>
                <a:srgbClr val="33CC33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29" name="Freeform 214"/>
            <p:cNvSpPr>
              <a:spLocks/>
            </p:cNvSpPr>
            <p:nvPr/>
          </p:nvSpPr>
          <p:spPr bwMode="auto">
            <a:xfrm>
              <a:off x="882" y="3717"/>
              <a:ext cx="360" cy="228"/>
            </a:xfrm>
            <a:custGeom>
              <a:avLst/>
              <a:gdLst>
                <a:gd name="T0" fmla="*/ 360 w 360"/>
                <a:gd name="T1" fmla="*/ 0 h 228"/>
                <a:gd name="T2" fmla="*/ 0 w 360"/>
                <a:gd name="T3" fmla="*/ 228 h 228"/>
                <a:gd name="T4" fmla="*/ 0 60000 65536"/>
                <a:gd name="T5" fmla="*/ 0 60000 65536"/>
                <a:gd name="T6" fmla="*/ 0 w 360"/>
                <a:gd name="T7" fmla="*/ 0 h 228"/>
                <a:gd name="T8" fmla="*/ 360 w 360"/>
                <a:gd name="T9" fmla="*/ 228 h 22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0" h="228">
                  <a:moveTo>
                    <a:pt x="360" y="0"/>
                  </a:moveTo>
                  <a:lnTo>
                    <a:pt x="0" y="228"/>
                  </a:lnTo>
                </a:path>
              </a:pathLst>
            </a:custGeom>
            <a:noFill/>
            <a:ln w="28575">
              <a:solidFill>
                <a:srgbClr val="33CC33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0" name="Freeform 216"/>
            <p:cNvSpPr>
              <a:spLocks/>
            </p:cNvSpPr>
            <p:nvPr/>
          </p:nvSpPr>
          <p:spPr bwMode="auto">
            <a:xfrm>
              <a:off x="489" y="3504"/>
              <a:ext cx="378" cy="219"/>
            </a:xfrm>
            <a:custGeom>
              <a:avLst/>
              <a:gdLst>
                <a:gd name="T0" fmla="*/ 378 w 378"/>
                <a:gd name="T1" fmla="*/ 0 h 219"/>
                <a:gd name="T2" fmla="*/ 0 w 378"/>
                <a:gd name="T3" fmla="*/ 219 h 219"/>
                <a:gd name="T4" fmla="*/ 0 60000 65536"/>
                <a:gd name="T5" fmla="*/ 0 60000 65536"/>
                <a:gd name="T6" fmla="*/ 0 w 378"/>
                <a:gd name="T7" fmla="*/ 0 h 219"/>
                <a:gd name="T8" fmla="*/ 378 w 378"/>
                <a:gd name="T9" fmla="*/ 219 h 21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219">
                  <a:moveTo>
                    <a:pt x="378" y="0"/>
                  </a:moveTo>
                  <a:lnTo>
                    <a:pt x="0" y="219"/>
                  </a:lnTo>
                </a:path>
              </a:pathLst>
            </a:custGeom>
            <a:noFill/>
            <a:ln w="19050">
              <a:solidFill>
                <a:srgbClr val="33CC33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1" name="Freeform 217"/>
            <p:cNvSpPr>
              <a:spLocks/>
            </p:cNvSpPr>
            <p:nvPr/>
          </p:nvSpPr>
          <p:spPr bwMode="auto">
            <a:xfrm>
              <a:off x="498" y="3717"/>
              <a:ext cx="738" cy="6"/>
            </a:xfrm>
            <a:custGeom>
              <a:avLst/>
              <a:gdLst>
                <a:gd name="T0" fmla="*/ 738 w 738"/>
                <a:gd name="T1" fmla="*/ 0 h 6"/>
                <a:gd name="T2" fmla="*/ 0 w 738"/>
                <a:gd name="T3" fmla="*/ 6 h 6"/>
                <a:gd name="T4" fmla="*/ 0 60000 65536"/>
                <a:gd name="T5" fmla="*/ 0 60000 65536"/>
                <a:gd name="T6" fmla="*/ 0 w 738"/>
                <a:gd name="T7" fmla="*/ 0 h 6"/>
                <a:gd name="T8" fmla="*/ 738 w 738"/>
                <a:gd name="T9" fmla="*/ 6 h 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38" h="6">
                  <a:moveTo>
                    <a:pt x="738" y="0"/>
                  </a:moveTo>
                  <a:lnTo>
                    <a:pt x="0" y="6"/>
                  </a:ln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2" name="Freeform 219"/>
            <p:cNvSpPr>
              <a:spLocks/>
            </p:cNvSpPr>
            <p:nvPr/>
          </p:nvSpPr>
          <p:spPr bwMode="auto">
            <a:xfrm>
              <a:off x="495" y="3723"/>
              <a:ext cx="393" cy="219"/>
            </a:xfrm>
            <a:custGeom>
              <a:avLst/>
              <a:gdLst>
                <a:gd name="T0" fmla="*/ 393 w 393"/>
                <a:gd name="T1" fmla="*/ 219 h 219"/>
                <a:gd name="T2" fmla="*/ 0 w 393"/>
                <a:gd name="T3" fmla="*/ 0 h 219"/>
                <a:gd name="T4" fmla="*/ 0 60000 65536"/>
                <a:gd name="T5" fmla="*/ 0 60000 65536"/>
                <a:gd name="T6" fmla="*/ 0 w 393"/>
                <a:gd name="T7" fmla="*/ 0 h 219"/>
                <a:gd name="T8" fmla="*/ 393 w 393"/>
                <a:gd name="T9" fmla="*/ 219 h 21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3" h="219">
                  <a:moveTo>
                    <a:pt x="393" y="219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A5002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3" name="Freeform 220"/>
            <p:cNvSpPr>
              <a:spLocks/>
            </p:cNvSpPr>
            <p:nvPr/>
          </p:nvSpPr>
          <p:spPr bwMode="auto">
            <a:xfrm>
              <a:off x="1788" y="2424"/>
              <a:ext cx="600" cy="1"/>
            </a:xfrm>
            <a:custGeom>
              <a:avLst/>
              <a:gdLst>
                <a:gd name="T0" fmla="*/ 0 w 600"/>
                <a:gd name="T1" fmla="*/ 0 h 1"/>
                <a:gd name="T2" fmla="*/ 600 w 600"/>
                <a:gd name="T3" fmla="*/ 0 h 1"/>
                <a:gd name="T4" fmla="*/ 0 60000 65536"/>
                <a:gd name="T5" fmla="*/ 0 60000 65536"/>
                <a:gd name="T6" fmla="*/ 0 w 600"/>
                <a:gd name="T7" fmla="*/ 0 h 1"/>
                <a:gd name="T8" fmla="*/ 600 w 60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00" h="1">
                  <a:moveTo>
                    <a:pt x="0" y="0"/>
                  </a:moveTo>
                  <a:lnTo>
                    <a:pt x="600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4" name="Freeform 221"/>
            <p:cNvSpPr>
              <a:spLocks/>
            </p:cNvSpPr>
            <p:nvPr/>
          </p:nvSpPr>
          <p:spPr bwMode="auto">
            <a:xfrm>
              <a:off x="102" y="2964"/>
              <a:ext cx="546" cy="6"/>
            </a:xfrm>
            <a:custGeom>
              <a:avLst/>
              <a:gdLst>
                <a:gd name="T0" fmla="*/ 0 w 546"/>
                <a:gd name="T1" fmla="*/ 6 h 6"/>
                <a:gd name="T2" fmla="*/ 546 w 546"/>
                <a:gd name="T3" fmla="*/ 0 h 6"/>
                <a:gd name="T4" fmla="*/ 0 60000 65536"/>
                <a:gd name="T5" fmla="*/ 0 60000 65536"/>
                <a:gd name="T6" fmla="*/ 0 w 546"/>
                <a:gd name="T7" fmla="*/ 0 h 6"/>
                <a:gd name="T8" fmla="*/ 546 w 546"/>
                <a:gd name="T9" fmla="*/ 6 h 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46" h="6">
                  <a:moveTo>
                    <a:pt x="0" y="6"/>
                  </a:moveTo>
                  <a:lnTo>
                    <a:pt x="546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5" name="Freeform 222"/>
            <p:cNvSpPr>
              <a:spLocks/>
            </p:cNvSpPr>
            <p:nvPr/>
          </p:nvSpPr>
          <p:spPr bwMode="auto">
            <a:xfrm>
              <a:off x="1776" y="2946"/>
              <a:ext cx="606" cy="6"/>
            </a:xfrm>
            <a:custGeom>
              <a:avLst/>
              <a:gdLst>
                <a:gd name="T0" fmla="*/ 0 w 606"/>
                <a:gd name="T1" fmla="*/ 0 h 6"/>
                <a:gd name="T2" fmla="*/ 606 w 606"/>
                <a:gd name="T3" fmla="*/ 6 h 6"/>
                <a:gd name="T4" fmla="*/ 0 60000 65536"/>
                <a:gd name="T5" fmla="*/ 0 60000 65536"/>
                <a:gd name="T6" fmla="*/ 0 w 606"/>
                <a:gd name="T7" fmla="*/ 0 h 6"/>
                <a:gd name="T8" fmla="*/ 606 w 606"/>
                <a:gd name="T9" fmla="*/ 6 h 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06" h="6">
                  <a:moveTo>
                    <a:pt x="0" y="0"/>
                  </a:moveTo>
                  <a:lnTo>
                    <a:pt x="606" y="6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6" name="Freeform 223"/>
            <p:cNvSpPr>
              <a:spLocks/>
            </p:cNvSpPr>
            <p:nvPr/>
          </p:nvSpPr>
          <p:spPr bwMode="auto">
            <a:xfrm>
              <a:off x="96" y="2436"/>
              <a:ext cx="570" cy="1"/>
            </a:xfrm>
            <a:custGeom>
              <a:avLst/>
              <a:gdLst>
                <a:gd name="T0" fmla="*/ 0 w 570"/>
                <a:gd name="T1" fmla="*/ 0 h 1"/>
                <a:gd name="T2" fmla="*/ 570 w 570"/>
                <a:gd name="T3" fmla="*/ 0 h 1"/>
                <a:gd name="T4" fmla="*/ 0 60000 65536"/>
                <a:gd name="T5" fmla="*/ 0 60000 65536"/>
                <a:gd name="T6" fmla="*/ 0 w 570"/>
                <a:gd name="T7" fmla="*/ 0 h 1"/>
                <a:gd name="T8" fmla="*/ 570 w 57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70" h="1">
                  <a:moveTo>
                    <a:pt x="0" y="0"/>
                  </a:moveTo>
                  <a:lnTo>
                    <a:pt x="570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aphicFrame>
          <p:nvGraphicFramePr>
            <p:cNvPr id="137" name="Object 224"/>
            <p:cNvGraphicFramePr>
              <a:graphicFrameLocks noChangeAspect="1"/>
            </p:cNvGraphicFramePr>
            <p:nvPr/>
          </p:nvGraphicFramePr>
          <p:xfrm>
            <a:off x="1248" y="4080"/>
            <a:ext cx="136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215806" imgH="228501" progId="Equation.DSMT4">
                    <p:embed/>
                  </p:oleObj>
                </mc:Choice>
                <mc:Fallback>
                  <p:oleObj name="Equation" r:id="rId5" imgW="215806" imgH="228501" progId="Equation.DSMT4">
                    <p:embed/>
                    <p:pic>
                      <p:nvPicPr>
                        <p:cNvPr id="0" name="Object 2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4080"/>
                          <a:ext cx="136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8" name="Object 225"/>
            <p:cNvGraphicFramePr>
              <a:graphicFrameLocks noChangeAspect="1"/>
            </p:cNvGraphicFramePr>
            <p:nvPr/>
          </p:nvGraphicFramePr>
          <p:xfrm>
            <a:off x="1248" y="1872"/>
            <a:ext cx="136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215806" imgH="228501" progId="Equation.DSMT4">
                    <p:embed/>
                  </p:oleObj>
                </mc:Choice>
                <mc:Fallback>
                  <p:oleObj name="Equation" r:id="rId7" imgW="215806" imgH="228501" progId="Equation.DSMT4">
                    <p:embed/>
                    <p:pic>
                      <p:nvPicPr>
                        <p:cNvPr id="0" name="Object 2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1872"/>
                          <a:ext cx="136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9" name="Object 226"/>
            <p:cNvGraphicFramePr>
              <a:graphicFrameLocks noChangeAspect="1"/>
            </p:cNvGraphicFramePr>
            <p:nvPr/>
          </p:nvGraphicFramePr>
          <p:xfrm>
            <a:off x="432" y="2976"/>
            <a:ext cx="23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241195" imgH="291973" progId="Equation.DSMT4">
                    <p:embed/>
                  </p:oleObj>
                </mc:Choice>
                <mc:Fallback>
                  <p:oleObj name="Equation" r:id="rId9" imgW="241195" imgH="291973" progId="Equation.DSMT4">
                    <p:embed/>
                    <p:pic>
                      <p:nvPicPr>
                        <p:cNvPr id="0" name="Object 2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2976"/>
                          <a:ext cx="238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0" name="Object 227"/>
            <p:cNvGraphicFramePr>
              <a:graphicFrameLocks noChangeAspect="1"/>
            </p:cNvGraphicFramePr>
            <p:nvPr/>
          </p:nvGraphicFramePr>
          <p:xfrm>
            <a:off x="1776" y="2976"/>
            <a:ext cx="247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253890" imgH="291973" progId="Equation.DSMT4">
                    <p:embed/>
                  </p:oleObj>
                </mc:Choice>
                <mc:Fallback>
                  <p:oleObj name="Equation" r:id="rId11" imgW="253890" imgH="291973" progId="Equation.DSMT4">
                    <p:embed/>
                    <p:pic>
                      <p:nvPicPr>
                        <p:cNvPr id="0" name="Object 2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6" y="2976"/>
                          <a:ext cx="247" cy="2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1" name="Object 228"/>
            <p:cNvGraphicFramePr>
              <a:graphicFrameLocks noChangeAspect="1"/>
            </p:cNvGraphicFramePr>
            <p:nvPr/>
          </p:nvGraphicFramePr>
          <p:xfrm>
            <a:off x="960" y="3120"/>
            <a:ext cx="150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39639" imgH="253890" progId="Equation.DSMT4">
                    <p:embed/>
                  </p:oleObj>
                </mc:Choice>
                <mc:Fallback>
                  <p:oleObj name="Equation" r:id="rId13" imgW="139639" imgH="253890" progId="Equation.DSMT4">
                    <p:embed/>
                    <p:pic>
                      <p:nvPicPr>
                        <p:cNvPr id="0" name="Object 2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" y="3120"/>
                          <a:ext cx="150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2" name="Object 229"/>
            <p:cNvGraphicFramePr>
              <a:graphicFrameLocks noChangeAspect="1"/>
            </p:cNvGraphicFramePr>
            <p:nvPr/>
          </p:nvGraphicFramePr>
          <p:xfrm>
            <a:off x="1344" y="3504"/>
            <a:ext cx="187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64957" imgH="253780" progId="Equation.DSMT4">
                    <p:embed/>
                  </p:oleObj>
                </mc:Choice>
                <mc:Fallback>
                  <p:oleObj name="Equation" r:id="rId15" imgW="164957" imgH="253780" progId="Equation.DSMT4">
                    <p:embed/>
                    <p:pic>
                      <p:nvPicPr>
                        <p:cNvPr id="0" name="Object 2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4" y="3504"/>
                          <a:ext cx="187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" name="Object 230"/>
            <p:cNvGraphicFramePr>
              <a:graphicFrameLocks noChangeAspect="1"/>
            </p:cNvGraphicFramePr>
            <p:nvPr/>
          </p:nvGraphicFramePr>
          <p:xfrm>
            <a:off x="672" y="3936"/>
            <a:ext cx="240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7" imgW="291973" imgH="279279" progId="Equation.DSMT4">
                    <p:embed/>
                  </p:oleObj>
                </mc:Choice>
                <mc:Fallback>
                  <p:oleObj name="Equation" r:id="rId17" imgW="291973" imgH="279279" progId="Equation.DSMT4">
                    <p:embed/>
                    <p:pic>
                      <p:nvPicPr>
                        <p:cNvPr id="0" name="Object 2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3936"/>
                          <a:ext cx="240" cy="2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4" name="Object 231"/>
            <p:cNvGraphicFramePr>
              <a:graphicFrameLocks noChangeAspect="1"/>
            </p:cNvGraphicFramePr>
            <p:nvPr/>
          </p:nvGraphicFramePr>
          <p:xfrm>
            <a:off x="624" y="3312"/>
            <a:ext cx="240" cy="2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304668" imgH="279279" progId="Equation.DSMT4">
                    <p:embed/>
                  </p:oleObj>
                </mc:Choice>
                <mc:Fallback>
                  <p:oleObj name="Equation" r:id="rId19" imgW="304668" imgH="279279" progId="Equation.DSMT4">
                    <p:embed/>
                    <p:pic>
                      <p:nvPicPr>
                        <p:cNvPr id="0" name="Object 2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3312"/>
                          <a:ext cx="240" cy="2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5" name="Object 233"/>
            <p:cNvGraphicFramePr>
              <a:graphicFrameLocks noChangeAspect="1"/>
            </p:cNvGraphicFramePr>
            <p:nvPr/>
          </p:nvGraphicFramePr>
          <p:xfrm>
            <a:off x="144" y="3600"/>
            <a:ext cx="276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266469" imgH="241091" progId="Equation.DSMT4">
                    <p:embed/>
                  </p:oleObj>
                </mc:Choice>
                <mc:Fallback>
                  <p:oleObj name="Equation" r:id="rId21" imgW="266469" imgH="241091" progId="Equation.DSMT4">
                    <p:embed/>
                    <p:pic>
                      <p:nvPicPr>
                        <p:cNvPr id="0" name="Object 2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" y="3600"/>
                          <a:ext cx="276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6" name="Text Box 51"/>
          <p:cNvSpPr txBox="1">
            <a:spLocks noChangeArrowheads="1"/>
          </p:cNvSpPr>
          <p:nvPr/>
        </p:nvSpPr>
        <p:spPr bwMode="auto">
          <a:xfrm>
            <a:off x="5143504" y="5286388"/>
            <a:ext cx="3571900" cy="830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uk-UA" sz="2400" i="1" dirty="0">
                <a:solidFill>
                  <a:schemeClr val="bg2"/>
                </a:solidFill>
              </a:rPr>
              <a:t>Лінії індукції паралельні осі соленоїда</a:t>
            </a:r>
            <a:endParaRPr lang="uk-UA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178" name="Object 236"/>
          <p:cNvGraphicFramePr>
            <a:graphicFrameLocks noChangeAspect="1"/>
          </p:cNvGraphicFramePr>
          <p:nvPr/>
        </p:nvGraphicFramePr>
        <p:xfrm>
          <a:off x="6500826" y="3571876"/>
          <a:ext cx="1524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761669" imgH="279279" progId="Equation.DSMT4">
                  <p:embed/>
                </p:oleObj>
              </mc:Choice>
              <mc:Fallback>
                <p:oleObj name="Equation" r:id="rId23" imgW="761669" imgH="279279" progId="Equation.DSMT4">
                  <p:embed/>
                  <p:pic>
                    <p:nvPicPr>
                      <p:cNvPr id="0" name="Object 2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0826" y="3571876"/>
                        <a:ext cx="15240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" name="Object 237"/>
          <p:cNvGraphicFramePr>
            <a:graphicFrameLocks noChangeAspect="1"/>
          </p:cNvGraphicFramePr>
          <p:nvPr/>
        </p:nvGraphicFramePr>
        <p:xfrm>
          <a:off x="6429388" y="2928934"/>
          <a:ext cx="15240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787400" imgH="292100" progId="Equation.DSMT4">
                  <p:embed/>
                </p:oleObj>
              </mc:Choice>
              <mc:Fallback>
                <p:oleObj name="Equation" r:id="rId25" imgW="787400" imgH="292100" progId="Equation.DSMT4">
                  <p:embed/>
                  <p:pic>
                    <p:nvPicPr>
                      <p:cNvPr id="0" name="Object 2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388" y="2928934"/>
                        <a:ext cx="15240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" name="Object 239"/>
          <p:cNvGraphicFramePr>
            <a:graphicFrameLocks noChangeAspect="1"/>
          </p:cNvGraphicFramePr>
          <p:nvPr/>
        </p:nvGraphicFramePr>
        <p:xfrm>
          <a:off x="6143636" y="4286256"/>
          <a:ext cx="2362200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168400" imgH="279400" progId="Equation.DSMT4">
                  <p:embed/>
                </p:oleObj>
              </mc:Choice>
              <mc:Fallback>
                <p:oleObj name="Equation" r:id="rId27" imgW="1168400" imgH="279400" progId="Equation.DSMT4">
                  <p:embed/>
                  <p:pic>
                    <p:nvPicPr>
                      <p:cNvPr id="0" name="Object 2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3636" y="4286256"/>
                        <a:ext cx="2362200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sp>
        <p:nvSpPr>
          <p:cNvPr id="181" name="Freeform 91"/>
          <p:cNvSpPr>
            <a:spLocks/>
          </p:cNvSpPr>
          <p:nvPr/>
        </p:nvSpPr>
        <p:spPr bwMode="auto">
          <a:xfrm>
            <a:off x="3186087" y="5327670"/>
            <a:ext cx="109538" cy="61913"/>
          </a:xfrm>
          <a:custGeom>
            <a:avLst/>
            <a:gdLst>
              <a:gd name="T0" fmla="*/ 0 w 69"/>
              <a:gd name="T1" fmla="*/ 0 h 39"/>
              <a:gd name="T2" fmla="*/ 2147483647 w 69"/>
              <a:gd name="T3" fmla="*/ 2147483647 h 39"/>
              <a:gd name="T4" fmla="*/ 0 60000 65536"/>
              <a:gd name="T5" fmla="*/ 0 60000 65536"/>
              <a:gd name="T6" fmla="*/ 0 w 69"/>
              <a:gd name="T7" fmla="*/ 0 h 39"/>
              <a:gd name="T8" fmla="*/ 69 w 69"/>
              <a:gd name="T9" fmla="*/ 39 h 3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9" h="39">
                <a:moveTo>
                  <a:pt x="0" y="0"/>
                </a:moveTo>
                <a:lnTo>
                  <a:pt x="69" y="39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aphicFrame>
        <p:nvGraphicFramePr>
          <p:cNvPr id="182" name="Object 82"/>
          <p:cNvGraphicFramePr>
            <a:graphicFrameLocks noChangeAspect="1"/>
          </p:cNvGraphicFramePr>
          <p:nvPr/>
        </p:nvGraphicFramePr>
        <p:xfrm>
          <a:off x="6615087" y="1365270"/>
          <a:ext cx="241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1300" imgH="228600" progId="Equation.DSMT4">
                  <p:embed/>
                </p:oleObj>
              </mc:Choice>
              <mc:Fallback>
                <p:oleObj name="Equation" r:id="rId3" imgW="241300" imgH="228600" progId="Equation.DSMT4">
                  <p:embed/>
                  <p:pic>
                    <p:nvPicPr>
                      <p:cNvPr id="0" name="Object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5087" y="1365270"/>
                        <a:ext cx="2413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" name="Line 54"/>
          <p:cNvSpPr>
            <a:spLocks noChangeShapeType="1"/>
          </p:cNvSpPr>
          <p:nvPr/>
        </p:nvSpPr>
        <p:spPr bwMode="auto">
          <a:xfrm>
            <a:off x="6509681" y="1205947"/>
            <a:ext cx="0" cy="676316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10" name="Freeform 79"/>
          <p:cNvSpPr>
            <a:spLocks/>
          </p:cNvSpPr>
          <p:nvPr/>
        </p:nvSpPr>
        <p:spPr bwMode="auto">
          <a:xfrm>
            <a:off x="5837837" y="1200377"/>
            <a:ext cx="910121" cy="2387"/>
          </a:xfrm>
          <a:custGeom>
            <a:avLst/>
            <a:gdLst>
              <a:gd name="T0" fmla="*/ 0 w 741"/>
              <a:gd name="T1" fmla="*/ 0 h 3"/>
              <a:gd name="T2" fmla="*/ 741 w 741"/>
              <a:gd name="T3" fmla="*/ 3 h 3"/>
              <a:gd name="T4" fmla="*/ 0 60000 65536"/>
              <a:gd name="T5" fmla="*/ 0 60000 65536"/>
              <a:gd name="T6" fmla="*/ 0 w 741"/>
              <a:gd name="T7" fmla="*/ 0 h 3"/>
              <a:gd name="T8" fmla="*/ 741 w 741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41" h="3">
                <a:moveTo>
                  <a:pt x="0" y="0"/>
                </a:moveTo>
                <a:lnTo>
                  <a:pt x="741" y="3"/>
                </a:lnTo>
              </a:path>
            </a:pathLst>
          </a:custGeom>
          <a:noFill/>
          <a:ln w="127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11" name="Freeform 80"/>
          <p:cNvSpPr>
            <a:spLocks/>
          </p:cNvSpPr>
          <p:nvPr/>
        </p:nvSpPr>
        <p:spPr bwMode="auto">
          <a:xfrm>
            <a:off x="5918900" y="1878284"/>
            <a:ext cx="924860" cy="2387"/>
          </a:xfrm>
          <a:custGeom>
            <a:avLst/>
            <a:gdLst>
              <a:gd name="T0" fmla="*/ 0 w 753"/>
              <a:gd name="T1" fmla="*/ 0 h 3"/>
              <a:gd name="T2" fmla="*/ 753 w 753"/>
              <a:gd name="T3" fmla="*/ 3 h 3"/>
              <a:gd name="T4" fmla="*/ 0 60000 65536"/>
              <a:gd name="T5" fmla="*/ 0 60000 65536"/>
              <a:gd name="T6" fmla="*/ 0 w 753"/>
              <a:gd name="T7" fmla="*/ 0 h 3"/>
              <a:gd name="T8" fmla="*/ 753 w 753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53" h="3">
                <a:moveTo>
                  <a:pt x="0" y="0"/>
                </a:moveTo>
                <a:lnTo>
                  <a:pt x="753" y="3"/>
                </a:lnTo>
              </a:path>
            </a:pathLst>
          </a:custGeom>
          <a:noFill/>
          <a:ln w="127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85" name="Line 84"/>
          <p:cNvSpPr>
            <a:spLocks noChangeShapeType="1"/>
          </p:cNvSpPr>
          <p:nvPr/>
        </p:nvSpPr>
        <p:spPr bwMode="auto">
          <a:xfrm flipH="1">
            <a:off x="3109887" y="1289070"/>
            <a:ext cx="2209800" cy="4191000"/>
          </a:xfrm>
          <a:prstGeom prst="line">
            <a:avLst/>
          </a:prstGeom>
          <a:noFill/>
          <a:ln w="19050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1" name="Freeform 85"/>
          <p:cNvSpPr>
            <a:spLocks/>
          </p:cNvSpPr>
          <p:nvPr/>
        </p:nvSpPr>
        <p:spPr bwMode="auto">
          <a:xfrm rot="10800000">
            <a:off x="3109887" y="5480070"/>
            <a:ext cx="723900" cy="385763"/>
          </a:xfrm>
          <a:custGeom>
            <a:avLst/>
            <a:gdLst>
              <a:gd name="T0" fmla="*/ 2147483647 w 456"/>
              <a:gd name="T1" fmla="*/ 2147483647 h 243"/>
              <a:gd name="T2" fmla="*/ 0 w 456"/>
              <a:gd name="T3" fmla="*/ 0 h 243"/>
              <a:gd name="T4" fmla="*/ 0 60000 65536"/>
              <a:gd name="T5" fmla="*/ 0 60000 65536"/>
              <a:gd name="T6" fmla="*/ 0 w 456"/>
              <a:gd name="T7" fmla="*/ 0 h 243"/>
              <a:gd name="T8" fmla="*/ 456 w 456"/>
              <a:gd name="T9" fmla="*/ 243 h 24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56" h="243">
                <a:moveTo>
                  <a:pt x="456" y="243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33CC33"/>
            </a:solidFill>
            <a:round/>
            <a:headEnd/>
            <a:tailEnd type="triangle" w="med" len="med"/>
          </a:ln>
        </p:spPr>
        <p:txBody>
          <a:bodyPr rot="10800000"/>
          <a:lstStyle/>
          <a:p>
            <a:endParaRPr lang="ru-RU"/>
          </a:p>
        </p:txBody>
      </p:sp>
      <p:sp>
        <p:nvSpPr>
          <p:cNvPr id="232" name="Freeform 87"/>
          <p:cNvSpPr>
            <a:spLocks/>
          </p:cNvSpPr>
          <p:nvPr/>
        </p:nvSpPr>
        <p:spPr bwMode="auto">
          <a:xfrm>
            <a:off x="2376462" y="5070495"/>
            <a:ext cx="733425" cy="409575"/>
          </a:xfrm>
          <a:custGeom>
            <a:avLst/>
            <a:gdLst>
              <a:gd name="T0" fmla="*/ 2147483647 w 462"/>
              <a:gd name="T1" fmla="*/ 2147483647 h 258"/>
              <a:gd name="T2" fmla="*/ 0 w 462"/>
              <a:gd name="T3" fmla="*/ 0 h 258"/>
              <a:gd name="T4" fmla="*/ 0 60000 65536"/>
              <a:gd name="T5" fmla="*/ 0 60000 65536"/>
              <a:gd name="T6" fmla="*/ 0 w 462"/>
              <a:gd name="T7" fmla="*/ 0 h 258"/>
              <a:gd name="T8" fmla="*/ 462 w 462"/>
              <a:gd name="T9" fmla="*/ 258 h 25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62" h="258">
                <a:moveTo>
                  <a:pt x="462" y="258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3" name="Line 88"/>
          <p:cNvSpPr>
            <a:spLocks noChangeShapeType="1"/>
          </p:cNvSpPr>
          <p:nvPr/>
        </p:nvSpPr>
        <p:spPr bwMode="auto">
          <a:xfrm flipH="1">
            <a:off x="3109887" y="1746270"/>
            <a:ext cx="2286000" cy="3733800"/>
          </a:xfrm>
          <a:prstGeom prst="line">
            <a:avLst/>
          </a:prstGeom>
          <a:noFill/>
          <a:ln w="1905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4" name="Freeform 89"/>
          <p:cNvSpPr>
            <a:spLocks/>
          </p:cNvSpPr>
          <p:nvPr/>
        </p:nvSpPr>
        <p:spPr bwMode="auto">
          <a:xfrm>
            <a:off x="3014637" y="5251470"/>
            <a:ext cx="95250" cy="171450"/>
          </a:xfrm>
          <a:custGeom>
            <a:avLst/>
            <a:gdLst>
              <a:gd name="T0" fmla="*/ 0 w 60"/>
              <a:gd name="T1" fmla="*/ 2147483647 h 108"/>
              <a:gd name="T2" fmla="*/ 2147483647 w 60"/>
              <a:gd name="T3" fmla="*/ 0 h 108"/>
              <a:gd name="T4" fmla="*/ 0 60000 65536"/>
              <a:gd name="T5" fmla="*/ 0 60000 65536"/>
              <a:gd name="T6" fmla="*/ 0 w 60"/>
              <a:gd name="T7" fmla="*/ 0 h 108"/>
              <a:gd name="T8" fmla="*/ 60 w 60"/>
              <a:gd name="T9" fmla="*/ 108 h 10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" h="108">
                <a:moveTo>
                  <a:pt x="0" y="108"/>
                </a:moveTo>
                <a:lnTo>
                  <a:pt x="60" y="0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" name="Freeform 90"/>
          <p:cNvSpPr>
            <a:spLocks/>
          </p:cNvSpPr>
          <p:nvPr/>
        </p:nvSpPr>
        <p:spPr bwMode="auto">
          <a:xfrm>
            <a:off x="3109887" y="5251470"/>
            <a:ext cx="109538" cy="61913"/>
          </a:xfrm>
          <a:custGeom>
            <a:avLst/>
            <a:gdLst>
              <a:gd name="T0" fmla="*/ 0 w 69"/>
              <a:gd name="T1" fmla="*/ 0 h 39"/>
              <a:gd name="T2" fmla="*/ 2147483647 w 69"/>
              <a:gd name="T3" fmla="*/ 2147483647 h 39"/>
              <a:gd name="T4" fmla="*/ 0 60000 65536"/>
              <a:gd name="T5" fmla="*/ 0 60000 65536"/>
              <a:gd name="T6" fmla="*/ 0 w 69"/>
              <a:gd name="T7" fmla="*/ 0 h 39"/>
              <a:gd name="T8" fmla="*/ 69 w 69"/>
              <a:gd name="T9" fmla="*/ 39 h 3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9" h="39">
                <a:moveTo>
                  <a:pt x="0" y="0"/>
                </a:moveTo>
                <a:lnTo>
                  <a:pt x="69" y="39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6" name="Freeform 93"/>
          <p:cNvSpPr>
            <a:spLocks/>
          </p:cNvSpPr>
          <p:nvPr/>
        </p:nvSpPr>
        <p:spPr bwMode="auto">
          <a:xfrm>
            <a:off x="3217837" y="5387995"/>
            <a:ext cx="76200" cy="136525"/>
          </a:xfrm>
          <a:custGeom>
            <a:avLst/>
            <a:gdLst>
              <a:gd name="T0" fmla="*/ 2147483647 w 48"/>
              <a:gd name="T1" fmla="*/ 0 h 86"/>
              <a:gd name="T2" fmla="*/ 0 w 48"/>
              <a:gd name="T3" fmla="*/ 2147483647 h 86"/>
              <a:gd name="T4" fmla="*/ 0 60000 65536"/>
              <a:gd name="T5" fmla="*/ 0 60000 65536"/>
              <a:gd name="T6" fmla="*/ 0 w 48"/>
              <a:gd name="T7" fmla="*/ 0 h 86"/>
              <a:gd name="T8" fmla="*/ 48 w 48"/>
              <a:gd name="T9" fmla="*/ 86 h 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8" h="86">
                <a:moveTo>
                  <a:pt x="48" y="0"/>
                </a:moveTo>
                <a:lnTo>
                  <a:pt x="0" y="86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pSp>
        <p:nvGrpSpPr>
          <p:cNvPr id="237" name="Group 94"/>
          <p:cNvGrpSpPr>
            <a:grpSpLocks/>
          </p:cNvGrpSpPr>
          <p:nvPr/>
        </p:nvGrpSpPr>
        <p:grpSpPr bwMode="auto">
          <a:xfrm>
            <a:off x="5259962" y="1161497"/>
            <a:ext cx="228600" cy="228600"/>
            <a:chOff x="3216" y="2496"/>
            <a:chExt cx="528" cy="528"/>
          </a:xfrm>
        </p:grpSpPr>
        <p:sp>
          <p:nvSpPr>
            <p:cNvPr id="238" name="Oval 95"/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239" name="Oval 96"/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2" name="Групувати 1">
            <a:extLst>
              <a:ext uri="{FF2B5EF4-FFF2-40B4-BE49-F238E27FC236}">
                <a16:creationId xmlns:a16="http://schemas.microsoft.com/office/drawing/2014/main" id="{8EBA4193-D324-4D82-9537-C88E09ABCCC0}"/>
              </a:ext>
            </a:extLst>
          </p:cNvPr>
          <p:cNvGrpSpPr/>
          <p:nvPr/>
        </p:nvGrpSpPr>
        <p:grpSpPr>
          <a:xfrm>
            <a:off x="2805330" y="1201968"/>
            <a:ext cx="3377691" cy="689047"/>
            <a:chOff x="2805330" y="1201968"/>
            <a:chExt cx="3377691" cy="689047"/>
          </a:xfrm>
        </p:grpSpPr>
        <p:sp>
          <p:nvSpPr>
            <p:cNvPr id="186" name="Line 32"/>
            <p:cNvSpPr>
              <a:spLocks noChangeShapeType="1"/>
            </p:cNvSpPr>
            <p:nvPr/>
          </p:nvSpPr>
          <p:spPr bwMode="auto">
            <a:xfrm>
              <a:off x="2817612" y="1769278"/>
              <a:ext cx="3322370" cy="159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7" name="Freeform 33"/>
            <p:cNvSpPr>
              <a:spLocks/>
            </p:cNvSpPr>
            <p:nvPr/>
          </p:nvSpPr>
          <p:spPr bwMode="auto">
            <a:xfrm>
              <a:off x="2805330" y="1214699"/>
              <a:ext cx="147388" cy="676316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8" name="Freeform 34"/>
            <p:cNvSpPr>
              <a:spLocks/>
            </p:cNvSpPr>
            <p:nvPr/>
          </p:nvSpPr>
          <p:spPr bwMode="auto">
            <a:xfrm>
              <a:off x="2982195" y="1214699"/>
              <a:ext cx="147388" cy="6747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9" name="Freeform 35"/>
            <p:cNvSpPr>
              <a:spLocks/>
            </p:cNvSpPr>
            <p:nvPr/>
          </p:nvSpPr>
          <p:spPr bwMode="auto">
            <a:xfrm>
              <a:off x="3162745" y="1205947"/>
              <a:ext cx="144932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0" name="Freeform 36"/>
            <p:cNvSpPr>
              <a:spLocks/>
            </p:cNvSpPr>
            <p:nvPr/>
          </p:nvSpPr>
          <p:spPr bwMode="auto">
            <a:xfrm>
              <a:off x="3338383" y="1205947"/>
              <a:ext cx="147388" cy="6747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1" name="Freeform 37"/>
            <p:cNvSpPr>
              <a:spLocks/>
            </p:cNvSpPr>
            <p:nvPr/>
          </p:nvSpPr>
          <p:spPr bwMode="auto">
            <a:xfrm>
              <a:off x="3516477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2" name="Freeform 38"/>
            <p:cNvSpPr>
              <a:spLocks/>
            </p:cNvSpPr>
            <p:nvPr/>
          </p:nvSpPr>
          <p:spPr bwMode="auto">
            <a:xfrm>
              <a:off x="3694570" y="1205947"/>
              <a:ext cx="146160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3" name="Freeform 39"/>
            <p:cNvSpPr>
              <a:spLocks/>
            </p:cNvSpPr>
            <p:nvPr/>
          </p:nvSpPr>
          <p:spPr bwMode="auto">
            <a:xfrm>
              <a:off x="3866523" y="1205947"/>
              <a:ext cx="147388" cy="676316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4" name="Freeform 40"/>
            <p:cNvSpPr>
              <a:spLocks/>
            </p:cNvSpPr>
            <p:nvPr/>
          </p:nvSpPr>
          <p:spPr bwMode="auto">
            <a:xfrm>
              <a:off x="4044617" y="1205947"/>
              <a:ext cx="147388" cy="673133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5" name="Freeform 41"/>
            <p:cNvSpPr>
              <a:spLocks/>
            </p:cNvSpPr>
            <p:nvPr/>
          </p:nvSpPr>
          <p:spPr bwMode="auto">
            <a:xfrm>
              <a:off x="4220254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6" name="Freeform 42"/>
            <p:cNvSpPr>
              <a:spLocks/>
            </p:cNvSpPr>
            <p:nvPr/>
          </p:nvSpPr>
          <p:spPr bwMode="auto">
            <a:xfrm>
              <a:off x="4398348" y="1205947"/>
              <a:ext cx="147388" cy="673133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7" name="Freeform 43"/>
            <p:cNvSpPr>
              <a:spLocks/>
            </p:cNvSpPr>
            <p:nvPr/>
          </p:nvSpPr>
          <p:spPr bwMode="auto">
            <a:xfrm>
              <a:off x="4576442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8" name="Freeform 44"/>
            <p:cNvSpPr>
              <a:spLocks/>
            </p:cNvSpPr>
            <p:nvPr/>
          </p:nvSpPr>
          <p:spPr bwMode="auto">
            <a:xfrm>
              <a:off x="4752079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9" name="Freeform 45"/>
            <p:cNvSpPr>
              <a:spLocks/>
            </p:cNvSpPr>
            <p:nvPr/>
          </p:nvSpPr>
          <p:spPr bwMode="auto">
            <a:xfrm>
              <a:off x="4928945" y="1203560"/>
              <a:ext cx="146160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0" name="Freeform 46"/>
            <p:cNvSpPr>
              <a:spLocks/>
            </p:cNvSpPr>
            <p:nvPr/>
          </p:nvSpPr>
          <p:spPr bwMode="auto">
            <a:xfrm>
              <a:off x="5105810" y="1203560"/>
              <a:ext cx="146160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1" name="Freeform 47"/>
            <p:cNvSpPr>
              <a:spLocks/>
            </p:cNvSpPr>
            <p:nvPr/>
          </p:nvSpPr>
          <p:spPr bwMode="auto">
            <a:xfrm>
              <a:off x="5282676" y="1203560"/>
              <a:ext cx="146160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2" name="Freeform 48"/>
            <p:cNvSpPr>
              <a:spLocks/>
            </p:cNvSpPr>
            <p:nvPr/>
          </p:nvSpPr>
          <p:spPr bwMode="auto">
            <a:xfrm>
              <a:off x="5459541" y="1203560"/>
              <a:ext cx="147388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3" name="Freeform 49"/>
            <p:cNvSpPr>
              <a:spLocks/>
            </p:cNvSpPr>
            <p:nvPr/>
          </p:nvSpPr>
          <p:spPr bwMode="auto">
            <a:xfrm>
              <a:off x="5637635" y="1203560"/>
              <a:ext cx="147388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4" name="Freeform 50"/>
            <p:cNvSpPr>
              <a:spLocks/>
            </p:cNvSpPr>
            <p:nvPr/>
          </p:nvSpPr>
          <p:spPr bwMode="auto">
            <a:xfrm>
              <a:off x="5810816" y="1201968"/>
              <a:ext cx="146160" cy="67552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7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5" name="Freeform 51"/>
            <p:cNvSpPr>
              <a:spLocks/>
            </p:cNvSpPr>
            <p:nvPr/>
          </p:nvSpPr>
          <p:spPr bwMode="auto">
            <a:xfrm>
              <a:off x="5987682" y="1201968"/>
              <a:ext cx="147388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6" name="Line 52"/>
            <p:cNvSpPr>
              <a:spLocks noChangeShapeType="1"/>
            </p:cNvSpPr>
            <p:nvPr/>
          </p:nvSpPr>
          <p:spPr bwMode="auto">
            <a:xfrm flipV="1">
              <a:off x="3017326" y="1603680"/>
              <a:ext cx="3165695" cy="2209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lgDashDot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7" name="Line 53"/>
            <p:cNvSpPr>
              <a:spLocks noChangeShapeType="1"/>
            </p:cNvSpPr>
            <p:nvPr/>
          </p:nvSpPr>
          <p:spPr bwMode="auto">
            <a:xfrm>
              <a:off x="3017326" y="1378507"/>
              <a:ext cx="3165695" cy="220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209" name="Group 55"/>
            <p:cNvGrpSpPr>
              <a:grpSpLocks/>
            </p:cNvGrpSpPr>
            <p:nvPr/>
          </p:nvGrpSpPr>
          <p:grpSpPr bwMode="auto">
            <a:xfrm rot="10800000">
              <a:off x="2871386" y="1469212"/>
              <a:ext cx="3194953" cy="152423"/>
              <a:chOff x="3709" y="11629"/>
              <a:chExt cx="15239" cy="138"/>
            </a:xfrm>
          </p:grpSpPr>
          <p:sp>
            <p:nvSpPr>
              <p:cNvPr id="212" name="Line 56"/>
              <p:cNvSpPr>
                <a:spLocks noChangeShapeType="1"/>
              </p:cNvSpPr>
              <p:nvPr/>
            </p:nvSpPr>
            <p:spPr bwMode="auto">
              <a:xfrm flipH="1" flipV="1">
                <a:off x="3709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3" name="Line 57"/>
              <p:cNvSpPr>
                <a:spLocks noChangeShapeType="1"/>
              </p:cNvSpPr>
              <p:nvPr/>
            </p:nvSpPr>
            <p:spPr bwMode="auto">
              <a:xfrm flipH="1" flipV="1">
                <a:off x="4556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4" name="Line 58"/>
              <p:cNvSpPr>
                <a:spLocks noChangeShapeType="1"/>
              </p:cNvSpPr>
              <p:nvPr/>
            </p:nvSpPr>
            <p:spPr bwMode="auto">
              <a:xfrm flipH="1" flipV="1">
                <a:off x="5399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5" name="Line 59"/>
              <p:cNvSpPr>
                <a:spLocks noChangeShapeType="1"/>
              </p:cNvSpPr>
              <p:nvPr/>
            </p:nvSpPr>
            <p:spPr bwMode="auto">
              <a:xfrm flipH="1" flipV="1">
                <a:off x="6242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6" name="Line 60"/>
              <p:cNvSpPr>
                <a:spLocks noChangeShapeType="1"/>
              </p:cNvSpPr>
              <p:nvPr/>
            </p:nvSpPr>
            <p:spPr bwMode="auto">
              <a:xfrm flipH="1" flipV="1">
                <a:off x="7095" y="11635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7" name="Line 61"/>
              <p:cNvSpPr>
                <a:spLocks noChangeShapeType="1"/>
              </p:cNvSpPr>
              <p:nvPr/>
            </p:nvSpPr>
            <p:spPr bwMode="auto">
              <a:xfrm flipH="1" flipV="1">
                <a:off x="7938" y="11637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8" name="Line 62"/>
              <p:cNvSpPr>
                <a:spLocks noChangeShapeType="1"/>
              </p:cNvSpPr>
              <p:nvPr/>
            </p:nvSpPr>
            <p:spPr bwMode="auto">
              <a:xfrm flipH="1" flipV="1">
                <a:off x="8771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9" name="Line 63"/>
              <p:cNvSpPr>
                <a:spLocks noChangeShapeType="1"/>
              </p:cNvSpPr>
              <p:nvPr/>
            </p:nvSpPr>
            <p:spPr bwMode="auto">
              <a:xfrm flipH="1" flipV="1">
                <a:off x="9624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0" name="Line 64"/>
              <p:cNvSpPr>
                <a:spLocks noChangeShapeType="1"/>
              </p:cNvSpPr>
              <p:nvPr/>
            </p:nvSpPr>
            <p:spPr bwMode="auto">
              <a:xfrm flipH="1" flipV="1">
                <a:off x="10467" y="11636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1" name="Line 65"/>
              <p:cNvSpPr>
                <a:spLocks noChangeShapeType="1"/>
              </p:cNvSpPr>
              <p:nvPr/>
            </p:nvSpPr>
            <p:spPr bwMode="auto">
              <a:xfrm flipH="1" flipV="1">
                <a:off x="11311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2" name="Line 66"/>
              <p:cNvSpPr>
                <a:spLocks noChangeShapeType="1"/>
              </p:cNvSpPr>
              <p:nvPr/>
            </p:nvSpPr>
            <p:spPr bwMode="auto">
              <a:xfrm flipH="1" flipV="1">
                <a:off x="12164" y="11636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3" name="Line 67"/>
              <p:cNvSpPr>
                <a:spLocks noChangeShapeType="1"/>
              </p:cNvSpPr>
              <p:nvPr/>
            </p:nvSpPr>
            <p:spPr bwMode="auto">
              <a:xfrm flipH="1" flipV="1">
                <a:off x="13007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4" name="Line 68"/>
              <p:cNvSpPr>
                <a:spLocks noChangeShapeType="1"/>
              </p:cNvSpPr>
              <p:nvPr/>
            </p:nvSpPr>
            <p:spPr bwMode="auto">
              <a:xfrm flipH="1" flipV="1">
                <a:off x="13850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5" name="Line 69"/>
              <p:cNvSpPr>
                <a:spLocks noChangeShapeType="1"/>
              </p:cNvSpPr>
              <p:nvPr/>
            </p:nvSpPr>
            <p:spPr bwMode="auto">
              <a:xfrm flipH="1" flipV="1">
                <a:off x="14693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6" name="Line 70"/>
              <p:cNvSpPr>
                <a:spLocks noChangeShapeType="1"/>
              </p:cNvSpPr>
              <p:nvPr/>
            </p:nvSpPr>
            <p:spPr bwMode="auto">
              <a:xfrm flipH="1" flipV="1">
                <a:off x="15536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7" name="Line 71"/>
              <p:cNvSpPr>
                <a:spLocks noChangeShapeType="1"/>
              </p:cNvSpPr>
              <p:nvPr/>
            </p:nvSpPr>
            <p:spPr bwMode="auto">
              <a:xfrm flipH="1" flipV="1">
                <a:off x="16389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8" name="Line 72"/>
              <p:cNvSpPr>
                <a:spLocks noChangeShapeType="1"/>
              </p:cNvSpPr>
              <p:nvPr/>
            </p:nvSpPr>
            <p:spPr bwMode="auto">
              <a:xfrm flipH="1" flipV="1">
                <a:off x="17232" y="11629"/>
                <a:ext cx="40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9" name="Line 73"/>
              <p:cNvSpPr>
                <a:spLocks noChangeShapeType="1"/>
              </p:cNvSpPr>
              <p:nvPr/>
            </p:nvSpPr>
            <p:spPr bwMode="auto">
              <a:xfrm flipH="1" flipV="1">
                <a:off x="18056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0" name="Line 74"/>
              <p:cNvSpPr>
                <a:spLocks noChangeShapeType="1"/>
              </p:cNvSpPr>
              <p:nvPr/>
            </p:nvSpPr>
            <p:spPr bwMode="auto">
              <a:xfrm flipH="1" flipV="1">
                <a:off x="18909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240" name="Group 97"/>
            <p:cNvGrpSpPr>
              <a:grpSpLocks/>
            </p:cNvGrpSpPr>
            <p:nvPr/>
          </p:nvGrpSpPr>
          <p:grpSpPr bwMode="auto">
            <a:xfrm>
              <a:off x="5283706" y="1640779"/>
              <a:ext cx="228600" cy="228600"/>
              <a:chOff x="1536" y="2544"/>
              <a:chExt cx="528" cy="528"/>
            </a:xfrm>
          </p:grpSpPr>
          <p:sp>
            <p:nvSpPr>
              <p:cNvPr id="241" name="Oval 98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2" name="Line 99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43" name="Line 100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</p:grpSp>
      <p:graphicFrame>
        <p:nvGraphicFramePr>
          <p:cNvPr id="245" name="Object 104"/>
          <p:cNvGraphicFramePr>
            <a:graphicFrameLocks noChangeAspect="1"/>
          </p:cNvGraphicFramePr>
          <p:nvPr/>
        </p:nvGraphicFramePr>
        <p:xfrm>
          <a:off x="3976662" y="2736870"/>
          <a:ext cx="2873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7646" imgH="329914" progId="Equation.DSMT4">
                  <p:embed/>
                </p:oleObj>
              </mc:Choice>
              <mc:Fallback>
                <p:oleObj name="Equation" r:id="rId5" imgW="177646" imgH="329914" progId="Equation.DSMT4">
                  <p:embed/>
                  <p:pic>
                    <p:nvPicPr>
                      <p:cNvPr id="0" name="Object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6662" y="2736870"/>
                        <a:ext cx="287338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" name="Object 105"/>
          <p:cNvGraphicFramePr>
            <a:graphicFrameLocks noChangeAspect="1"/>
          </p:cNvGraphicFramePr>
          <p:nvPr/>
        </p:nvGraphicFramePr>
        <p:xfrm>
          <a:off x="4586262" y="3117870"/>
          <a:ext cx="31432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90417" imgH="330057" progId="Equation.DSMT4">
                  <p:embed/>
                </p:oleObj>
              </mc:Choice>
              <mc:Fallback>
                <p:oleObj name="Equation" r:id="rId7" imgW="190417" imgH="330057" progId="Equation.DSMT4">
                  <p:embed/>
                  <p:pic>
                    <p:nvPicPr>
                      <p:cNvPr id="0" name="Object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6262" y="3117870"/>
                        <a:ext cx="314325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" name="Object 107"/>
          <p:cNvGraphicFramePr>
            <a:graphicFrameLocks noChangeAspect="1"/>
          </p:cNvGraphicFramePr>
          <p:nvPr/>
        </p:nvGraphicFramePr>
        <p:xfrm>
          <a:off x="3900462" y="5632470"/>
          <a:ext cx="533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300" imgH="368300" progId="Equation.DSMT4">
                  <p:embed/>
                </p:oleObj>
              </mc:Choice>
              <mc:Fallback>
                <p:oleObj name="Equation" r:id="rId9" imgW="368300" imgH="368300" progId="Equation.DSMT4">
                  <p:embed/>
                  <p:pic>
                    <p:nvPicPr>
                      <p:cNvPr id="0" name="Object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0462" y="5632470"/>
                        <a:ext cx="5334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9" name="Object 108"/>
          <p:cNvGraphicFramePr>
            <a:graphicFrameLocks noChangeAspect="1"/>
          </p:cNvGraphicFramePr>
          <p:nvPr/>
        </p:nvGraphicFramePr>
        <p:xfrm>
          <a:off x="1843062" y="4565670"/>
          <a:ext cx="5334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93529" imgH="368140" progId="Equation.DSMT4">
                  <p:embed/>
                </p:oleObj>
              </mc:Choice>
              <mc:Fallback>
                <p:oleObj name="Equation" r:id="rId11" imgW="393529" imgH="368140" progId="Equation.DSMT4">
                  <p:embed/>
                  <p:pic>
                    <p:nvPicPr>
                      <p:cNvPr id="0" name="Object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3062" y="4565670"/>
                        <a:ext cx="5334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" name="Object 110"/>
          <p:cNvGraphicFramePr>
            <a:graphicFrameLocks noChangeAspect="1"/>
          </p:cNvGraphicFramePr>
          <p:nvPr/>
        </p:nvGraphicFramePr>
        <p:xfrm>
          <a:off x="6572264" y="3214686"/>
          <a:ext cx="1524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761669" imgH="279279" progId="Equation.DSMT4">
                  <p:embed/>
                </p:oleObj>
              </mc:Choice>
              <mc:Fallback>
                <p:oleObj name="Equation" r:id="rId13" imgW="761669" imgH="279279" progId="Equation.DSMT4">
                  <p:embed/>
                  <p:pic>
                    <p:nvPicPr>
                      <p:cNvPr id="0" name="Object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64" y="3214686"/>
                        <a:ext cx="15240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" name="Object 111"/>
          <p:cNvGraphicFramePr>
            <a:graphicFrameLocks noChangeAspect="1"/>
          </p:cNvGraphicFramePr>
          <p:nvPr/>
        </p:nvGraphicFramePr>
        <p:xfrm>
          <a:off x="6572264" y="2571744"/>
          <a:ext cx="15240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87400" imgH="292100" progId="Equation.DSMT4">
                  <p:embed/>
                </p:oleObj>
              </mc:Choice>
              <mc:Fallback>
                <p:oleObj name="Equation" r:id="rId15" imgW="787400" imgH="292100" progId="Equation.DSMT4">
                  <p:embed/>
                  <p:pic>
                    <p:nvPicPr>
                      <p:cNvPr id="0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64" y="2571744"/>
                        <a:ext cx="15240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" name="Object 116"/>
          <p:cNvGraphicFramePr>
            <a:graphicFrameLocks noChangeAspect="1"/>
          </p:cNvGraphicFramePr>
          <p:nvPr/>
        </p:nvGraphicFramePr>
        <p:xfrm>
          <a:off x="5715008" y="3857628"/>
          <a:ext cx="289560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473200" imgH="279400" progId="Equation.DSMT4">
                  <p:embed/>
                </p:oleObj>
              </mc:Choice>
              <mc:Fallback>
                <p:oleObj name="Equation" r:id="rId17" imgW="1473200" imgH="279400" progId="Equation.DSMT4">
                  <p:embed/>
                  <p:pic>
                    <p:nvPicPr>
                      <p:cNvPr id="0" name="Object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8" y="3857628"/>
                        <a:ext cx="2895600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" name="Object 122"/>
          <p:cNvGraphicFramePr>
            <a:graphicFrameLocks noChangeAspect="1"/>
          </p:cNvGraphicFramePr>
          <p:nvPr/>
        </p:nvGraphicFramePr>
        <p:xfrm>
          <a:off x="4510062" y="679470"/>
          <a:ext cx="60960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55446" imgH="291973" progId="Equation.DSMT4">
                  <p:embed/>
                </p:oleObj>
              </mc:Choice>
              <mc:Fallback>
                <p:oleObj name="Equation" r:id="rId19" imgW="355446" imgH="291973" progId="Equation.DSMT4">
                  <p:embed/>
                  <p:pic>
                    <p:nvPicPr>
                      <p:cNvPr id="0" name="Object 1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0062" y="679470"/>
                        <a:ext cx="609600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" name="Object 123"/>
          <p:cNvGraphicFramePr>
            <a:graphicFrameLocks noChangeAspect="1"/>
          </p:cNvGraphicFramePr>
          <p:nvPr/>
        </p:nvGraphicFramePr>
        <p:xfrm>
          <a:off x="5729262" y="1898670"/>
          <a:ext cx="53340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17225" imgH="291847" progId="Equation.DSMT4">
                  <p:embed/>
                </p:oleObj>
              </mc:Choice>
              <mc:Fallback>
                <p:oleObj name="Equation" r:id="rId21" imgW="317225" imgH="291847" progId="Equation.DSMT4">
                  <p:embed/>
                  <p:pic>
                    <p:nvPicPr>
                      <p:cNvPr id="0" name="Object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9262" y="1898670"/>
                        <a:ext cx="533400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0" name="Object 124"/>
          <p:cNvGraphicFramePr>
            <a:graphicFrameLocks noChangeAspect="1"/>
          </p:cNvGraphicFramePr>
          <p:nvPr/>
        </p:nvGraphicFramePr>
        <p:xfrm>
          <a:off x="6643702" y="4500570"/>
          <a:ext cx="2209800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977476" imgH="253890" progId="Equation.DSMT4">
                  <p:embed/>
                </p:oleObj>
              </mc:Choice>
              <mc:Fallback>
                <p:oleObj name="Equation" r:id="rId23" imgW="977476" imgH="253890" progId="Equation.DSMT4">
                  <p:embed/>
                  <p:pic>
                    <p:nvPicPr>
                      <p:cNvPr id="0" name="Object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3702" y="4500570"/>
                        <a:ext cx="2209800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1" name="Text Box 51"/>
          <p:cNvSpPr txBox="1">
            <a:spLocks noChangeArrowheads="1"/>
          </p:cNvSpPr>
          <p:nvPr/>
        </p:nvSpPr>
        <p:spPr bwMode="auto">
          <a:xfrm>
            <a:off x="4714876" y="5429264"/>
            <a:ext cx="4286280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uk-UA" sz="2400" i="1" dirty="0">
                <a:solidFill>
                  <a:schemeClr val="bg2"/>
                </a:solidFill>
              </a:rPr>
              <a:t>Чим довший соленоїд, тим менша індукція магнітного поля зовні</a:t>
            </a:r>
            <a:endParaRPr lang="uk-UA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E59476F8-2593-4A59-B0C4-E7BEDAB49F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5B137E4-C0A7-4C90-AD38-293F5CEA1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231" y="809358"/>
            <a:ext cx="3184891" cy="155782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05A7F4-C295-4308-9DDB-7513650CE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060" y="4112708"/>
            <a:ext cx="2744490" cy="202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1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pic>
        <p:nvPicPr>
          <p:cNvPr id="8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9058" y="3429000"/>
            <a:ext cx="3810000" cy="327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Rectangle 2"/>
          <p:cNvSpPr txBox="1">
            <a:spLocks noChangeArrowheads="1"/>
          </p:cNvSpPr>
          <p:nvPr/>
        </p:nvSpPr>
        <p:spPr bwMode="auto">
          <a:xfrm>
            <a:off x="1928794" y="357166"/>
            <a:ext cx="7000924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для нескінченно довгого</a:t>
            </a:r>
            <a:r>
              <a:rPr kumimoji="0" lang="uk-UA" sz="3200" b="0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соленоїда: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2800" kern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всередені</a:t>
            </a:r>
            <a:r>
              <a:rPr lang="uk-UA" sz="28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магнітне поле однорідне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uk-UA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зовні магнітне поле відсутнє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4" name="Rectangle 2"/>
          <p:cNvSpPr txBox="1">
            <a:spLocks noChangeArrowheads="1"/>
          </p:cNvSpPr>
          <p:nvPr/>
        </p:nvSpPr>
        <p:spPr bwMode="auto">
          <a:xfrm>
            <a:off x="2000232" y="2643182"/>
            <a:ext cx="700092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для реального</a:t>
            </a:r>
            <a:r>
              <a:rPr kumimoji="0" lang="uk-UA" sz="3200" b="0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соленоїда: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тороїд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AE1A826-3ACC-44BA-AA45-4A10F1703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445" y="1023258"/>
            <a:ext cx="1948118" cy="16515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12527E-AD88-48E5-B6A6-B6B5E0E1B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155" y="765908"/>
            <a:ext cx="2068083" cy="198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695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85852" y="285728"/>
            <a:ext cx="717344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в </a:t>
            </a:r>
            <a:r>
              <a:rPr lang="ru-RU" sz="3600" b="1" dirty="0" err="1">
                <a:latin typeface="Tahoma" charset="0"/>
              </a:rPr>
              <a:t>речовині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Типи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магнетиків</a:t>
            </a:r>
            <a:r>
              <a:rPr lang="ru-RU" sz="3600" b="1" dirty="0">
                <a:latin typeface="Tahoma" charset="0"/>
              </a:rPr>
              <a:t>. Природа </a:t>
            </a:r>
            <a:r>
              <a:rPr lang="ru-RU" sz="3600" b="1" dirty="0" err="1">
                <a:latin typeface="Tahoma" charset="0"/>
              </a:rPr>
              <a:t>діа</a:t>
            </a:r>
            <a:r>
              <a:rPr lang="ru-RU" sz="3600" b="1" dirty="0">
                <a:latin typeface="Tahoma" charset="0"/>
              </a:rPr>
              <a:t>-, пара- та </a:t>
            </a:r>
            <a:r>
              <a:rPr lang="ru-RU" sz="3600" b="1" dirty="0" err="1">
                <a:latin typeface="Tahoma" charset="0"/>
              </a:rPr>
              <a:t>феромагнетизму</a:t>
            </a:r>
            <a:r>
              <a:rPr lang="ru-RU" sz="3600" dirty="0"/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101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Джозеф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Лармор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 descr="Joseph_Larmor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00" y="2500306"/>
            <a:ext cx="2084995" cy="2855918"/>
          </a:xfrm>
          <a:prstGeom prst="rect">
            <a:avLst/>
          </a:prstGeom>
        </p:spPr>
      </p:pic>
      <p:pic>
        <p:nvPicPr>
          <p:cNvPr id="10" name="Рисунок 9" descr="unname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2500306"/>
            <a:ext cx="2117422" cy="27860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4483713" y="5359455"/>
            <a:ext cx="1285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</a:t>
            </a:r>
            <a:r>
              <a:rPr lang="en-US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’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єр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Кюрі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C6C8CA-8677-4279-9DBA-B6E8233ADA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248" y="2500306"/>
            <a:ext cx="2304256" cy="23042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937151-8DEF-4B7E-9B60-6F53928BCA90}"/>
              </a:ext>
            </a:extLst>
          </p:cNvPr>
          <p:cNvSpPr txBox="1"/>
          <p:nvPr/>
        </p:nvSpPr>
        <p:spPr>
          <a:xfrm>
            <a:off x="5952145" y="1969154"/>
            <a:ext cx="3191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>
                <a:solidFill>
                  <a:srgbClr val="0070C0"/>
                </a:solidFill>
              </a:rPr>
              <a:t>https://youtu.be/XYK2L77KpiI</a:t>
            </a: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Physics-QuantumPhysics-13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60" y="1000108"/>
            <a:ext cx="1714512" cy="1714512"/>
          </a:xfrm>
          <a:prstGeom prst="rect">
            <a:avLst/>
          </a:prstGeom>
        </p:spPr>
      </p:pic>
      <p:pic>
        <p:nvPicPr>
          <p:cNvPr id="5" name="Рисунок 4" descr="image5.1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794" y="3000372"/>
            <a:ext cx="2981331" cy="1764734"/>
          </a:xfrm>
          <a:prstGeom prst="rect">
            <a:avLst/>
          </a:prstGeom>
        </p:spPr>
      </p:pic>
      <p:pic>
        <p:nvPicPr>
          <p:cNvPr id="7" name="Рисунок 6" descr="img7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43174" y="4929198"/>
            <a:ext cx="1597969" cy="1714488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857488" y="214290"/>
            <a:ext cx="421484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п</a:t>
            </a:r>
            <a:r>
              <a:rPr kumimoji="0" lang="uk-UA" sz="32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ричини</a:t>
            </a: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магнетизму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5143504" y="1428736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орбітальний рух електронів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5214942" y="3357562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спін електронів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5143504" y="5286388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власний момент ядра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age2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142" y="214290"/>
            <a:ext cx="7201858" cy="3325755"/>
          </a:xfrm>
          <a:prstGeom prst="rect">
            <a:avLst/>
          </a:prstGeom>
        </p:spPr>
      </p:pic>
      <p:pic>
        <p:nvPicPr>
          <p:cNvPr id="3" name="Рисунок 2" descr="image21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38" y="4643446"/>
            <a:ext cx="2143140" cy="1604231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285984" y="3786190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вектор намагніченості: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124EDC-EBDF-407E-BCA6-8CD76E90C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88717"/>
            <a:ext cx="3245346" cy="29402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1DC659-2636-49CB-8893-F9650A63A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778572"/>
            <a:ext cx="3533378" cy="34710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3F7D470-E851-427E-8B05-EBE6352685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4581128"/>
            <a:ext cx="2328665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26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00032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0" y="1571612"/>
            <a:ext cx="3500462" cy="3458118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500430" y="285728"/>
            <a:ext cx="4071966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молекулярні струми</a:t>
            </a:r>
          </a:p>
        </p:txBody>
      </p:sp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4857752" y="5286388"/>
          <a:ext cx="2235219" cy="1256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723600" imgH="406080" progId="Equation.3">
                  <p:embed/>
                </p:oleObj>
              </mc:Choice>
              <mc:Fallback>
                <p:oleObj name="Формула" r:id="rId4" imgW="72360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752" y="5286388"/>
                        <a:ext cx="2235219" cy="12569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34"/>
          <p:cNvGraphicFramePr>
            <a:graphicFrameLocks noChangeAspect="1"/>
          </p:cNvGraphicFramePr>
          <p:nvPr/>
        </p:nvGraphicFramePr>
        <p:xfrm>
          <a:off x="3643306" y="285728"/>
          <a:ext cx="4078288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1320480" imgH="406080" progId="Equation.3">
                  <p:embed/>
                </p:oleObj>
              </mc:Choice>
              <mc:Fallback>
                <p:oleObj name="Формула" r:id="rId3" imgW="132048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306" y="285728"/>
                        <a:ext cx="4078288" cy="1257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 descr="image22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438" y="2928934"/>
            <a:ext cx="2033701" cy="147630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85984" y="1785926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вектор напруженості магнітного поля:</a:t>
            </a:r>
          </a:p>
        </p:txBody>
      </p:sp>
      <p:graphicFrame>
        <p:nvGraphicFramePr>
          <p:cNvPr id="3" name="Object 34"/>
          <p:cNvGraphicFramePr>
            <a:graphicFrameLocks noChangeAspect="1"/>
          </p:cNvGraphicFramePr>
          <p:nvPr/>
        </p:nvGraphicFramePr>
        <p:xfrm>
          <a:off x="2714612" y="5143512"/>
          <a:ext cx="2193925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711000" imgH="406080" progId="Equation.3">
                  <p:embed/>
                </p:oleObj>
              </mc:Choice>
              <mc:Fallback>
                <p:oleObj name="Формула" r:id="rId6" imgW="711000" imgH="40608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612" y="5143512"/>
                        <a:ext cx="2193925" cy="1257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4"/>
          <p:cNvGraphicFramePr>
            <a:graphicFrameLocks noChangeAspect="1"/>
          </p:cNvGraphicFramePr>
          <p:nvPr/>
        </p:nvGraphicFramePr>
        <p:xfrm>
          <a:off x="6254750" y="5216525"/>
          <a:ext cx="2155825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8" imgW="698400" imgH="266400" progId="Equation.3">
                  <p:embed/>
                </p:oleObj>
              </mc:Choice>
              <mc:Fallback>
                <p:oleObj name="Формула" r:id="rId8" imgW="698400" imgH="2664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750" y="5216525"/>
                        <a:ext cx="2155825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age23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86" y="1000108"/>
            <a:ext cx="1910515" cy="1004933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214546" y="142852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магнітна сприйнятливість</a:t>
            </a:r>
          </a:p>
        </p:txBody>
      </p:sp>
      <p:pic>
        <p:nvPicPr>
          <p:cNvPr id="4" name="Рисунок 3" descr="image23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686" y="4071942"/>
            <a:ext cx="2214578" cy="895602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143108" y="3357562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магнітна проникливість</a:t>
            </a:r>
          </a:p>
        </p:txBody>
      </p:sp>
      <p:pic>
        <p:nvPicPr>
          <p:cNvPr id="6" name="Рисунок 5" descr="image23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48" y="5286388"/>
            <a:ext cx="2556094" cy="1171542"/>
          </a:xfrm>
          <a:prstGeom prst="rect">
            <a:avLst/>
          </a:prstGeom>
        </p:spPr>
      </p:pic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285984" y="2500306"/>
          <a:ext cx="6307138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2044440" imgH="266400" progId="Equation.3">
                  <p:embed/>
                </p:oleObj>
              </mc:Choice>
              <mc:Fallback>
                <p:oleObj name="Формула" r:id="rId6" imgW="2044440" imgH="266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984" y="2500306"/>
                        <a:ext cx="6307138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5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1340768"/>
            <a:ext cx="5541216" cy="350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di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50" y="1785926"/>
            <a:ext cx="2357454" cy="4189672"/>
          </a:xfrm>
          <a:prstGeom prst="rect">
            <a:avLst/>
          </a:prstGeom>
        </p:spPr>
      </p:pic>
      <p:pic>
        <p:nvPicPr>
          <p:cNvPr id="3" name="Рисунок 2" descr="22606661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760" y="2071678"/>
            <a:ext cx="2428892" cy="3469846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діамагнетики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парамагнетики</a:t>
            </a:r>
          </a:p>
        </p:txBody>
      </p:sp>
      <p:pic>
        <p:nvPicPr>
          <p:cNvPr id="5" name="Рисунок 4" descr="220px-Paramagnetic_probe_without_magnetic_field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04" y="1000108"/>
            <a:ext cx="4806010" cy="3014679"/>
          </a:xfrm>
          <a:prstGeom prst="rect">
            <a:avLst/>
          </a:prstGeom>
        </p:spPr>
      </p:pic>
      <p:pic>
        <p:nvPicPr>
          <p:cNvPr id="6" name="Рисунок 5" descr="220px-Paramagnetic_probe_with_strong_magnetic_field.s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496" y="3843321"/>
            <a:ext cx="4806010" cy="301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феромагнетики</a:t>
            </a:r>
          </a:p>
        </p:txBody>
      </p:sp>
      <p:pic>
        <p:nvPicPr>
          <p:cNvPr id="5" name="Рисунок 4" descr="fer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1612"/>
            <a:ext cx="9030684" cy="2645708"/>
          </a:xfrm>
          <a:prstGeom prst="rect">
            <a:avLst/>
          </a:prstGeom>
        </p:spPr>
      </p:pic>
      <p:pic>
        <p:nvPicPr>
          <p:cNvPr id="6" name="Рисунок 5" descr="unnamed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58" y="4286256"/>
            <a:ext cx="2444475" cy="229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qr-codeMag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92" y="4572008"/>
            <a:ext cx="1928802" cy="1928802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531BF36-EBB7-AE01-2198-6547FAB1D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113" y="471784"/>
            <a:ext cx="5551047" cy="638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57224" y="285728"/>
            <a:ext cx="8072494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Явище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електромагнітної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індукції. </a:t>
            </a:r>
            <a:r>
              <a:rPr lang="ru-RU" sz="3600" b="1" dirty="0">
                <a:latin typeface="Tahoma" charset="0"/>
              </a:rPr>
              <a:t>Закон </a:t>
            </a:r>
            <a:r>
              <a:rPr lang="ru-RU" sz="3600" b="1" dirty="0" err="1">
                <a:latin typeface="Tahoma" charset="0"/>
              </a:rPr>
              <a:t>електромагнітної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Правило Ленца</a:t>
            </a:r>
            <a:r>
              <a:rPr lang="ru-RU" sz="3600" dirty="0"/>
              <a:t>. </a:t>
            </a:r>
            <a:r>
              <a:rPr lang="ru-RU" sz="3600" b="1" dirty="0" err="1">
                <a:latin typeface="Tahoma" charset="0"/>
              </a:rPr>
              <a:t>Вихрове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електричне</a:t>
            </a:r>
            <a:r>
              <a:rPr lang="ru-RU" sz="3600" b="1" dirty="0">
                <a:latin typeface="Tahoma" charset="0"/>
              </a:rPr>
              <a:t> поле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101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Майкл Фарадей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3786182" y="5357826"/>
            <a:ext cx="1285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Єміль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Ленц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8" name="Рисунок 7" descr="250x-faradej.c3e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24" y="2428868"/>
            <a:ext cx="2094558" cy="2846451"/>
          </a:xfrm>
          <a:prstGeom prst="rect">
            <a:avLst/>
          </a:prstGeom>
        </p:spPr>
      </p:pic>
      <p:pic>
        <p:nvPicPr>
          <p:cNvPr id="9" name="Рисунок 8" descr="Lent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16" y="2406756"/>
            <a:ext cx="2214578" cy="2900042"/>
          </a:xfrm>
          <a:prstGeom prst="rect">
            <a:avLst/>
          </a:prstGeom>
        </p:spPr>
      </p:pic>
      <p:pic>
        <p:nvPicPr>
          <p:cNvPr id="12" name="Рисунок 11" descr="274px-LeChatelier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198" y="2428868"/>
            <a:ext cx="2007590" cy="28575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5857884" y="5357826"/>
            <a:ext cx="19288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Анрі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Луї </a:t>
            </a:r>
          </a:p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Ле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Шательє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1533717536_1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68" y="4429132"/>
            <a:ext cx="5357850" cy="2080501"/>
          </a:xfrm>
          <a:prstGeom prst="rect">
            <a:avLst/>
          </a:prstGeom>
        </p:spPr>
      </p:pic>
      <p:pic>
        <p:nvPicPr>
          <p:cNvPr id="5" name="Рисунок 4" descr="1533717536_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08" y="357166"/>
            <a:ext cx="5536961" cy="207204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69502B-A622-4DB7-BE99-A98B7C5D0D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971" y="1916832"/>
            <a:ext cx="2245792" cy="23601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3ADB75-792E-4320-A1B0-F5824A868F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6026" y="2993254"/>
            <a:ext cx="2447925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7E2E26-EA9B-42A2-A4CF-2606317BE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1556792"/>
            <a:ext cx="3456384" cy="34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420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Закон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електромагнітної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індукції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D551AC-F634-495A-8A75-8AE2619891A2}"/>
              </a:ext>
            </a:extLst>
          </p:cNvPr>
          <p:cNvSpPr txBox="1"/>
          <p:nvPr/>
        </p:nvSpPr>
        <p:spPr>
          <a:xfrm>
            <a:off x="1881071" y="2133438"/>
            <a:ext cx="3570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правило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Ленця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A07A8B4-0AEA-4C8D-A96E-2CF6001A5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868" y="2718213"/>
            <a:ext cx="1438275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D36DC1-A082-4213-965F-4B9079E0F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867" y="5093293"/>
            <a:ext cx="1344263" cy="16480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1C2F87A-5D3D-4746-B36C-C6FCD08F2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513" y="2649847"/>
            <a:ext cx="1536080" cy="17621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0E4B67-3616-49E4-8626-02E35CE03D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6157" y="4721970"/>
            <a:ext cx="1626550" cy="202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3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правило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Ленця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C26F9E-A50D-D972-7E4C-56E946196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756" y="701407"/>
            <a:ext cx="3149314" cy="140530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8133325-A800-ACD3-4F1A-88CF9B88E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751" y="874481"/>
            <a:ext cx="2996721" cy="120386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C464075-EC54-A1F5-F8B2-13429E9691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0756" y="3295835"/>
            <a:ext cx="3434273" cy="161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4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AF26DC-960D-478D-A23A-BEF27CB5D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728" y="942362"/>
            <a:ext cx="2171300" cy="217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0944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</a:t>
            </a:r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струми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струми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Фуко)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E0F72A-443F-4811-9371-E55BBEBB0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444" y="1837723"/>
            <a:ext cx="3212978" cy="218529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260DECB-1A3D-2F4D-0640-F3920A746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422" y="4346637"/>
            <a:ext cx="2477887" cy="180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392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16632"/>
            <a:ext cx="792088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Індуктивність</a:t>
            </a:r>
            <a:r>
              <a:rPr lang="ru-RU" sz="3600" b="1" dirty="0">
                <a:latin typeface="Tahoma" charset="0"/>
              </a:rPr>
              <a:t> контуру </a:t>
            </a:r>
            <a:r>
              <a:rPr lang="ru-RU" sz="3600" b="1" dirty="0" err="1">
                <a:latin typeface="Tahoma" charset="0"/>
              </a:rPr>
              <a:t>зі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струмом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Індуктивність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соленоїда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Явище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самоіндукції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Е.р.с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самоіндукції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0002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Джозеф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Генр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і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C3303E-660F-47CA-82F8-CC0C1FAB05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84" y="2708920"/>
            <a:ext cx="2520280" cy="25202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4D20F0-9ADC-45E8-A47A-4750023926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416" y="2492896"/>
            <a:ext cx="4572000" cy="162176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D3A2D12-3721-496E-9402-F233D365FE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61048"/>
            <a:ext cx="2069030" cy="97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79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84E4A53-DC10-4C12-9E68-6455ED57B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836712"/>
            <a:ext cx="4138609" cy="3372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9D444E-EB22-4EC1-9D15-6A42DEF53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030" y="4544420"/>
            <a:ext cx="1884786" cy="99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індук</a:t>
            </a:r>
            <a:r>
              <a:rPr lang="uk-UA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тивність</a:t>
            </a:r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соленоїда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7E757BC-23AC-4380-AFBB-8DC526999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822" y="639956"/>
            <a:ext cx="2152650" cy="1390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9C832E-F489-497E-9175-A6B8BD62A3AD}"/>
              </a:ext>
            </a:extLst>
          </p:cNvPr>
          <p:cNvSpPr txBox="1"/>
          <p:nvPr/>
        </p:nvSpPr>
        <p:spPr>
          <a:xfrm>
            <a:off x="1976071" y="3429000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явище самоіндукції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17FE3C-63A6-65D8-00D7-A3F749B2C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0" y="4139208"/>
            <a:ext cx="1704975" cy="2686050"/>
          </a:xfrm>
          <a:prstGeom prst="rect">
            <a:avLst/>
          </a:prstGeom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FAE9A82-0020-7AB6-DC72-D61168A699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5894306"/>
              </p:ext>
            </p:extLst>
          </p:nvPr>
        </p:nvGraphicFramePr>
        <p:xfrm>
          <a:off x="2146360" y="788571"/>
          <a:ext cx="1543811" cy="782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01440" imgH="457200" progId="Equation.DSMT4">
                  <p:embed/>
                </p:oleObj>
              </mc:Choice>
              <mc:Fallback>
                <p:oleObj name="Equation" r:id="rId5" imgW="9014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46360" y="788571"/>
                        <a:ext cx="1543811" cy="782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9E8BC71-E375-D209-FBDD-9F4850C4A6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7712235"/>
              </p:ext>
            </p:extLst>
          </p:nvPr>
        </p:nvGraphicFramePr>
        <p:xfrm>
          <a:off x="2047875" y="1555848"/>
          <a:ext cx="2524125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473120" imgH="457200" progId="Equation.DSMT4">
                  <p:embed/>
                </p:oleObj>
              </mc:Choice>
              <mc:Fallback>
                <p:oleObj name="Equation" r:id="rId7" imgW="1473120" imgH="457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FAE9A82-0020-7AB6-DC72-D61168A699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47875" y="1555848"/>
                        <a:ext cx="2524125" cy="78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B8E7C310-749B-C992-6C3D-8CB7C22E11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0979980"/>
              </p:ext>
            </p:extLst>
          </p:nvPr>
        </p:nvGraphicFramePr>
        <p:xfrm>
          <a:off x="2053813" y="2385370"/>
          <a:ext cx="2849562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663560" imgH="482400" progId="Equation.DSMT4">
                  <p:embed/>
                </p:oleObj>
              </mc:Choice>
              <mc:Fallback>
                <p:oleObj name="Equation" r:id="rId9" imgW="1663560" imgH="4824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89E8BC71-E375-D209-FBDD-9F4850C4A6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53813" y="2385370"/>
                        <a:ext cx="2849562" cy="82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D88979BB-AD7E-5358-072E-1794CAE15F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076333"/>
              </p:ext>
            </p:extLst>
          </p:nvPr>
        </p:nvGraphicFramePr>
        <p:xfrm>
          <a:off x="6387052" y="2385370"/>
          <a:ext cx="1697038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990360" imgH="482400" progId="Equation.DSMT4">
                  <p:embed/>
                </p:oleObj>
              </mc:Choice>
              <mc:Fallback>
                <p:oleObj name="Equation" r:id="rId11" imgW="990360" imgH="48240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B8E7C310-749B-C992-6C3D-8CB7C22E11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87052" y="2385370"/>
                        <a:ext cx="1697038" cy="827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037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16632"/>
            <a:ext cx="792088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Процеси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встановлення</a:t>
            </a:r>
            <a:r>
              <a:rPr lang="ru-RU" sz="3600" b="1" dirty="0">
                <a:latin typeface="Tahoma" charset="0"/>
              </a:rPr>
              <a:t> струму при </a:t>
            </a:r>
            <a:r>
              <a:rPr lang="ru-RU" sz="3600" b="1" dirty="0" err="1">
                <a:latin typeface="Tahoma" charset="0"/>
              </a:rPr>
              <a:t>розмиканні</a:t>
            </a:r>
            <a:r>
              <a:rPr lang="ru-RU" sz="3600" b="1" dirty="0">
                <a:latin typeface="Tahoma" charset="0"/>
              </a:rPr>
              <a:t> та </a:t>
            </a:r>
            <a:r>
              <a:rPr lang="ru-RU" sz="3600" b="1" dirty="0" err="1">
                <a:latin typeface="Tahoma" charset="0"/>
              </a:rPr>
              <a:t>замиканні</a:t>
            </a:r>
            <a:r>
              <a:rPr lang="ru-RU" sz="3600" b="1" dirty="0">
                <a:latin typeface="Tahoma" charset="0"/>
              </a:rPr>
              <a:t> кола з </a:t>
            </a:r>
            <a:r>
              <a:rPr lang="ru-RU" sz="3600" b="1" dirty="0" err="1">
                <a:latin typeface="Tahoma" charset="0"/>
              </a:rPr>
              <a:t>індуктивністю</a:t>
            </a:r>
            <a:r>
              <a:rPr lang="ru-RU" sz="3600" b="1" dirty="0">
                <a:latin typeface="Tahoma" charset="0"/>
              </a:rPr>
              <a:t>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50A449-4488-4EF6-9B3D-BD497C8C9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492896"/>
            <a:ext cx="5756691" cy="239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669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23A68F-1959-4FDA-B447-EE6B5000E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87308"/>
            <a:ext cx="1807452" cy="123348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9EDD51B-3C4B-45CC-A5B3-4FA57809F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085" y="116632"/>
            <a:ext cx="2602805" cy="17771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3B8C3B-3E88-4685-81D9-F93CBAC01E76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замикання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кола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A5BC55D-A5C9-0980-86D0-2E112CFD44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1002608"/>
              </p:ext>
            </p:extLst>
          </p:nvPr>
        </p:nvGraphicFramePr>
        <p:xfrm>
          <a:off x="2146012" y="798426"/>
          <a:ext cx="1952595" cy="515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14400" imgH="241200" progId="Equation.DSMT4">
                  <p:embed/>
                </p:oleObj>
              </mc:Choice>
              <mc:Fallback>
                <p:oleObj name="Equation" r:id="rId5" imgW="914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46012" y="798426"/>
                        <a:ext cx="1952595" cy="5152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4BC6BB7B-9969-C4D8-BFCB-A663D16A8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4413275"/>
              </p:ext>
            </p:extLst>
          </p:nvPr>
        </p:nvGraphicFramePr>
        <p:xfrm>
          <a:off x="2146012" y="1313694"/>
          <a:ext cx="2170112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015920" imgH="457200" progId="Equation.DSMT4">
                  <p:embed/>
                </p:oleObj>
              </mc:Choice>
              <mc:Fallback>
                <p:oleObj name="Equation" r:id="rId7" imgW="1015920" imgH="457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0A5BC55D-A5C9-0980-86D0-2E112CFD44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46012" y="1313694"/>
                        <a:ext cx="2170112" cy="97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44588AB-F369-B3A1-4D30-443F5F4315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58743"/>
              </p:ext>
            </p:extLst>
          </p:nvPr>
        </p:nvGraphicFramePr>
        <p:xfrm>
          <a:off x="3891885" y="2410155"/>
          <a:ext cx="1681162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87320" imgH="228600" progId="Equation.DSMT4">
                  <p:embed/>
                </p:oleObj>
              </mc:Choice>
              <mc:Fallback>
                <p:oleObj name="Equation" r:id="rId9" imgW="787320" imgH="2286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4BC6BB7B-9969-C4D8-BFCB-A663D16A8E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91885" y="2410155"/>
                        <a:ext cx="1681162" cy="487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134D7AE-C3CD-ECC8-0889-077EE7608AA6}"/>
              </a:ext>
            </a:extLst>
          </p:cNvPr>
          <p:cNvSpPr txBox="1"/>
          <p:nvPr/>
        </p:nvSpPr>
        <p:spPr>
          <a:xfrm>
            <a:off x="2066436" y="2473895"/>
            <a:ext cx="145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i="1" dirty="0"/>
              <a:t>нова змінна</a:t>
            </a:r>
            <a:endParaRPr lang="ru-UA" i="1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5EDD01DA-66A1-22AC-4914-4F4307A9B6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9902166"/>
              </p:ext>
            </p:extLst>
          </p:nvPr>
        </p:nvGraphicFramePr>
        <p:xfrm>
          <a:off x="6121721" y="2237297"/>
          <a:ext cx="1103305" cy="7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72840" imgH="444240" progId="Equation.DSMT4">
                  <p:embed/>
                </p:oleObj>
              </mc:Choice>
              <mc:Fallback>
                <p:oleObj name="Equation" r:id="rId11" imgW="672840" imgH="44424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44588AB-F369-B3A1-4D30-443F5F4315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21721" y="2237297"/>
                        <a:ext cx="1103305" cy="727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DE440D50-A8B0-D118-FD07-697683B664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0726673"/>
              </p:ext>
            </p:extLst>
          </p:nvPr>
        </p:nvGraphicFramePr>
        <p:xfrm>
          <a:off x="7799709" y="2223727"/>
          <a:ext cx="957171" cy="7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83920" imgH="444240" progId="Equation.DSMT4">
                  <p:embed/>
                </p:oleObj>
              </mc:Choice>
              <mc:Fallback>
                <p:oleObj name="Equation" r:id="rId13" imgW="583920" imgH="44424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5EDD01DA-66A1-22AC-4914-4F4307A9B6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799709" y="2223727"/>
                        <a:ext cx="957171" cy="727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BF94B81D-C5F1-E0CB-4E8D-ED03F9C4BD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9906669"/>
              </p:ext>
            </p:extLst>
          </p:nvPr>
        </p:nvGraphicFramePr>
        <p:xfrm>
          <a:off x="2030045" y="3229890"/>
          <a:ext cx="1454886" cy="8435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87320" imgH="457200" progId="Equation.DSMT4">
                  <p:embed/>
                </p:oleObj>
              </mc:Choice>
              <mc:Fallback>
                <p:oleObj name="Equation" r:id="rId15" imgW="787320" imgH="4572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4BC6BB7B-9969-C4D8-BFCB-A663D16A8E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030045" y="3229890"/>
                        <a:ext cx="1454886" cy="8435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6911EB06-8553-0305-52B1-49B151B3A8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723787"/>
              </p:ext>
            </p:extLst>
          </p:nvPr>
        </p:nvGraphicFramePr>
        <p:xfrm>
          <a:off x="4292460" y="3197845"/>
          <a:ext cx="15716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850680" imgH="457200" progId="Equation.DSMT4">
                  <p:embed/>
                </p:oleObj>
              </mc:Choice>
              <mc:Fallback>
                <p:oleObj name="Equation" r:id="rId17" imgW="850680" imgH="4572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BF94B81D-C5F1-E0CB-4E8D-ED03F9C4BD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292460" y="3197845"/>
                        <a:ext cx="157162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CFE657F9-1CEE-9D06-0F14-7042A61BA1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5155873"/>
              </p:ext>
            </p:extLst>
          </p:nvPr>
        </p:nvGraphicFramePr>
        <p:xfrm>
          <a:off x="6671614" y="3164875"/>
          <a:ext cx="2041525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104840" imgH="444240" progId="Equation.DSMT4">
                  <p:embed/>
                </p:oleObj>
              </mc:Choice>
              <mc:Fallback>
                <p:oleObj name="Equation" r:id="rId19" imgW="1104840" imgH="44424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6911EB06-8553-0305-52B1-49B151B3A8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671614" y="3164875"/>
                        <a:ext cx="2041525" cy="820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4B7CAB1F-F331-A723-926C-931ECDC0E4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741507"/>
              </p:ext>
            </p:extLst>
          </p:nvPr>
        </p:nvGraphicFramePr>
        <p:xfrm>
          <a:off x="1913062" y="4421633"/>
          <a:ext cx="6572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55320" imgH="190440" progId="Equation.DSMT4">
                  <p:embed/>
                </p:oleObj>
              </mc:Choice>
              <mc:Fallback>
                <p:oleObj name="Equation" r:id="rId21" imgW="355320" imgH="19044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BF94B81D-C5F1-E0CB-4E8D-ED03F9C4BD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913062" y="4421633"/>
                        <a:ext cx="657225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CF6D38C6-101F-F5D9-EF5E-0FC7892566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3113025"/>
              </p:ext>
            </p:extLst>
          </p:nvPr>
        </p:nvGraphicFramePr>
        <p:xfrm>
          <a:off x="2866736" y="4439502"/>
          <a:ext cx="728663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393480" imgH="190440" progId="Equation.DSMT4">
                  <p:embed/>
                </p:oleObj>
              </mc:Choice>
              <mc:Fallback>
                <p:oleObj name="Equation" r:id="rId23" imgW="393480" imgH="19044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4B7CAB1F-F331-A723-926C-931ECDC0E4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866736" y="4439502"/>
                        <a:ext cx="728663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BE251B89-EB45-9772-DB2E-F2B168A760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9130513"/>
              </p:ext>
            </p:extLst>
          </p:nvPr>
        </p:nvGraphicFramePr>
        <p:xfrm>
          <a:off x="3891848" y="4381998"/>
          <a:ext cx="915987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495000" imgH="215640" progId="Equation.DSMT4">
                  <p:embed/>
                </p:oleObj>
              </mc:Choice>
              <mc:Fallback>
                <p:oleObj name="Equation" r:id="rId25" imgW="495000" imgH="21564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CF6D38C6-101F-F5D9-EF5E-0FC7892566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3891848" y="4381998"/>
                        <a:ext cx="915987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A95DDCEB-A5F7-B2DD-3F4F-8B20AE6CCA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685046"/>
              </p:ext>
            </p:extLst>
          </p:nvPr>
        </p:nvGraphicFramePr>
        <p:xfrm>
          <a:off x="5306803" y="4421633"/>
          <a:ext cx="1457325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787320" imgH="228600" progId="Equation.DSMT4">
                  <p:embed/>
                </p:oleObj>
              </mc:Choice>
              <mc:Fallback>
                <p:oleObj name="Equation" r:id="rId27" imgW="787320" imgH="228600" progId="Equation.DSMT4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BE251B89-EB45-9772-DB2E-F2B168A760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306803" y="4421633"/>
                        <a:ext cx="1457325" cy="423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835F2FA3-0C0C-9352-3F84-B51B1C9F68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172185"/>
              </p:ext>
            </p:extLst>
          </p:nvPr>
        </p:nvGraphicFramePr>
        <p:xfrm>
          <a:off x="2066436" y="4926416"/>
          <a:ext cx="2159000" cy="89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1168200" imgH="482400" progId="Equation.DSMT4">
                  <p:embed/>
                </p:oleObj>
              </mc:Choice>
              <mc:Fallback>
                <p:oleObj name="Equation" r:id="rId29" imgW="1168200" imgH="48240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CFE657F9-1CEE-9D06-0F14-7042A61BA1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2066436" y="4926416"/>
                        <a:ext cx="2159000" cy="890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53495A0D-B30A-0785-345F-D7E0A1FEFD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625444"/>
              </p:ext>
            </p:extLst>
          </p:nvPr>
        </p:nvGraphicFramePr>
        <p:xfrm>
          <a:off x="2066436" y="5803554"/>
          <a:ext cx="3355975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1815840" imgH="520560" progId="Equation.DSMT4">
                  <p:embed/>
                </p:oleObj>
              </mc:Choice>
              <mc:Fallback>
                <p:oleObj name="Equation" r:id="rId31" imgW="1815840" imgH="52056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835F2FA3-0C0C-9352-3F84-B51B1C9F68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2066436" y="5803554"/>
                        <a:ext cx="3355975" cy="960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48C36C0-FE9B-37D2-50E0-EE05DFE130C7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121721" y="4995653"/>
            <a:ext cx="2885064" cy="174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9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23A68F-1959-4FDA-B447-EE6B5000E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87308"/>
            <a:ext cx="1807452" cy="12334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3B8C3B-3E88-4685-81D9-F93CBAC01E76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розмикання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кола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BEB7F4-AC5D-499F-98F4-93E389584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439" y="116632"/>
            <a:ext cx="2833033" cy="1970805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70C72AD-8F7D-9D44-1CA1-CDF076418B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709067"/>
              </p:ext>
            </p:extLst>
          </p:nvPr>
        </p:nvGraphicFramePr>
        <p:xfrm>
          <a:off x="2331193" y="880293"/>
          <a:ext cx="2513937" cy="905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69720" imgH="457200" progId="Equation.DSMT4">
                  <p:embed/>
                </p:oleObj>
              </mc:Choice>
              <mc:Fallback>
                <p:oleObj name="Equation" r:id="rId5" imgW="12697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31193" y="880293"/>
                        <a:ext cx="2513937" cy="9050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0EC0662-628A-FE83-2831-C6645668FD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0188990"/>
              </p:ext>
            </p:extLst>
          </p:nvPr>
        </p:nvGraphicFramePr>
        <p:xfrm>
          <a:off x="2239169" y="2022104"/>
          <a:ext cx="1684338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850680" imgH="444240" progId="Equation.DSMT4">
                  <p:embed/>
                </p:oleObj>
              </mc:Choice>
              <mc:Fallback>
                <p:oleObj name="Equation" r:id="rId7" imgW="850680" imgH="4442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70C72AD-8F7D-9D44-1CA1-CDF076418B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39169" y="2022104"/>
                        <a:ext cx="1684338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0B051A78-96F3-9CD7-1977-407B52E1ED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417199"/>
              </p:ext>
            </p:extLst>
          </p:nvPr>
        </p:nvGraphicFramePr>
        <p:xfrm>
          <a:off x="4845130" y="2028341"/>
          <a:ext cx="2263775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143000" imgH="444240" progId="Equation.DSMT4">
                  <p:embed/>
                </p:oleObj>
              </mc:Choice>
              <mc:Fallback>
                <p:oleObj name="Equation" r:id="rId9" imgW="1143000" imgH="44424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80EC0662-628A-FE83-2831-C6645668FD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45130" y="2028341"/>
                        <a:ext cx="2263775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4AE96D2-F5A7-934C-B03D-F92D3503EA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2290" y="2903167"/>
            <a:ext cx="2263776" cy="1369782"/>
          </a:xfrm>
          <a:prstGeom prst="rect">
            <a:avLst/>
          </a:prstGeom>
        </p:spPr>
      </p:pic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A8C6E799-0E20-637C-DD06-4BAAD4CCA9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4321853"/>
              </p:ext>
            </p:extLst>
          </p:nvPr>
        </p:nvGraphicFramePr>
        <p:xfrm>
          <a:off x="2158908" y="3153813"/>
          <a:ext cx="6572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55320" imgH="190440" progId="Equation.DSMT4">
                  <p:embed/>
                </p:oleObj>
              </mc:Choice>
              <mc:Fallback>
                <p:oleObj name="Equation" r:id="rId12" imgW="355320" imgH="19044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4B7CAB1F-F331-A723-926C-931ECDC0E4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158908" y="3153813"/>
                        <a:ext cx="657225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1C1964CD-CFCF-189A-F685-01674777A9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973834"/>
              </p:ext>
            </p:extLst>
          </p:nvPr>
        </p:nvGraphicFramePr>
        <p:xfrm>
          <a:off x="3432255" y="2903167"/>
          <a:ext cx="141287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761760" imgH="444240" progId="Equation.DSMT4">
                  <p:embed/>
                </p:oleObj>
              </mc:Choice>
              <mc:Fallback>
                <p:oleObj name="Equation" r:id="rId14" imgW="761760" imgH="44424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CF6D38C6-101F-F5D9-EF5E-0FC7892566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432255" y="2903167"/>
                        <a:ext cx="141287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6FF5D3BD-F83E-AA52-78B3-B7E3B8AA9E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294335"/>
              </p:ext>
            </p:extLst>
          </p:nvPr>
        </p:nvGraphicFramePr>
        <p:xfrm>
          <a:off x="3001534" y="3702295"/>
          <a:ext cx="1295400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698400" imgH="266400" progId="Equation.DSMT4">
                  <p:embed/>
                </p:oleObj>
              </mc:Choice>
              <mc:Fallback>
                <p:oleObj name="Equation" r:id="rId16" imgW="698400" imgH="2664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1C1964CD-CFCF-189A-F685-01674777A9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001534" y="3702295"/>
                        <a:ext cx="1295400" cy="49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6B9ACF69-0955-E726-2AB8-084E879970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549860"/>
              </p:ext>
            </p:extLst>
          </p:nvPr>
        </p:nvGraphicFramePr>
        <p:xfrm>
          <a:off x="1907704" y="4416132"/>
          <a:ext cx="2490788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257120" imgH="444240" progId="Equation.DSMT4">
                  <p:embed/>
                </p:oleObj>
              </mc:Choice>
              <mc:Fallback>
                <p:oleObj name="Equation" r:id="rId18" imgW="1257120" imgH="44424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0B051A78-96F3-9CD7-1977-407B52E1ED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907704" y="4416132"/>
                        <a:ext cx="2490788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A909D27-8B90-BD37-02FF-5AA73A66B3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3674876"/>
              </p:ext>
            </p:extLst>
          </p:nvPr>
        </p:nvGraphicFramePr>
        <p:xfrm>
          <a:off x="5687299" y="4416132"/>
          <a:ext cx="2843212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434960" imgH="495000" progId="Equation.DSMT4">
                  <p:embed/>
                </p:oleObj>
              </mc:Choice>
              <mc:Fallback>
                <p:oleObj name="Equation" r:id="rId20" imgW="1434960" imgH="4950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6B9ACF69-0955-E726-2AB8-084E879970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687299" y="4416132"/>
                        <a:ext cx="2843212" cy="982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8043471-0D0C-A7DF-330A-BD4E2C66363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653123" y="5182843"/>
            <a:ext cx="4423551" cy="164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8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7CB043-6A84-459A-8D7A-C6B241378B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44624"/>
            <a:ext cx="5164066" cy="29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093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07604" y="116632"/>
            <a:ext cx="6732748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Енергія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магнітного</a:t>
            </a:r>
            <a:r>
              <a:rPr lang="ru-RU" sz="3600" b="1" dirty="0">
                <a:latin typeface="Tahoma" charset="0"/>
              </a:rPr>
              <a:t> поля. </a:t>
            </a:r>
            <a:r>
              <a:rPr lang="ru-RU" sz="3600" b="1" dirty="0" err="1">
                <a:latin typeface="Tahoma" charset="0"/>
              </a:rPr>
              <a:t>Густина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енергії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магнітного</a:t>
            </a:r>
            <a:r>
              <a:rPr lang="ru-RU" sz="3600" b="1" dirty="0">
                <a:latin typeface="Tahoma" charset="0"/>
              </a:rPr>
              <a:t> поля.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44B504-B611-44EE-8C7B-475130D01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420888"/>
            <a:ext cx="3912096" cy="29340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0314D45-DA58-4592-A5B7-65B0D8D80E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416716"/>
            <a:ext cx="1746797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822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8A5064-6767-452D-8629-6B3B90F7E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40" y="189611"/>
            <a:ext cx="2815320" cy="197701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F639548-41E5-4836-AF2D-A2B673ACF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778" y="3677831"/>
            <a:ext cx="2025666" cy="2358327"/>
          </a:xfrm>
          <a:prstGeom prst="rect">
            <a:avLst/>
          </a:prstGeom>
        </p:spPr>
      </p:pic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1D33E0E9-FB58-506A-FD94-C203C9EBCE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3971707"/>
              </p:ext>
            </p:extLst>
          </p:nvPr>
        </p:nvGraphicFramePr>
        <p:xfrm>
          <a:off x="4336444" y="3545705"/>
          <a:ext cx="1604521" cy="781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90360" imgH="482400" progId="Equation.DSMT4">
                  <p:embed/>
                </p:oleObj>
              </mc:Choice>
              <mc:Fallback>
                <p:oleObj name="Equation" r:id="rId5" imgW="9903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36444" y="3545705"/>
                        <a:ext cx="1604521" cy="781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8A8A13B-5AAE-8221-D759-F04B11E46D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4816358"/>
              </p:ext>
            </p:extLst>
          </p:nvPr>
        </p:nvGraphicFramePr>
        <p:xfrm>
          <a:off x="6403561" y="3545705"/>
          <a:ext cx="1630478" cy="781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952200" imgH="457200" progId="Equation.DSMT4">
                  <p:embed/>
                </p:oleObj>
              </mc:Choice>
              <mc:Fallback>
                <p:oleObj name="Equation" r:id="rId7" imgW="952200" imgH="457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1D33E0E9-FB58-506A-FD94-C203C9EB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03561" y="3545705"/>
                        <a:ext cx="1630478" cy="781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5F53C239-0D15-1DD1-E181-581B593426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4015632"/>
              </p:ext>
            </p:extLst>
          </p:nvPr>
        </p:nvGraphicFramePr>
        <p:xfrm>
          <a:off x="6403561" y="4318269"/>
          <a:ext cx="1824038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066680" imgH="241200" progId="Equation.DSMT4">
                  <p:embed/>
                </p:oleObj>
              </mc:Choice>
              <mc:Fallback>
                <p:oleObj name="Equation" r:id="rId9" imgW="1066680" imgH="241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8A8A13B-5AAE-8221-D759-F04B11E46D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03561" y="4318269"/>
                        <a:ext cx="1824038" cy="411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2C2053D-1B49-A6E3-4A7E-00A850F3B4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2182562"/>
              </p:ext>
            </p:extLst>
          </p:nvPr>
        </p:nvGraphicFramePr>
        <p:xfrm>
          <a:off x="4176647" y="4856994"/>
          <a:ext cx="4865687" cy="99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844720" imgH="583920" progId="Equation.DSMT4">
                  <p:embed/>
                </p:oleObj>
              </mc:Choice>
              <mc:Fallback>
                <p:oleObj name="Equation" r:id="rId11" imgW="2844720" imgH="58392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5F53C239-0D15-1DD1-E181-581B593426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76647" y="4856994"/>
                        <a:ext cx="4865687" cy="998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39C960C1-39E2-DAF3-F80D-91AC7F5BF6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521449"/>
              </p:ext>
            </p:extLst>
          </p:nvPr>
        </p:nvGraphicFramePr>
        <p:xfrm>
          <a:off x="2912235" y="5957318"/>
          <a:ext cx="4452938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603160" imgH="520560" progId="Equation.DSMT4">
                  <p:embed/>
                </p:oleObj>
              </mc:Choice>
              <mc:Fallback>
                <p:oleObj name="Equation" r:id="rId13" imgW="2603160" imgH="52056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2C2053D-1B49-A6E3-4A7E-00A850F3B4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912235" y="5957318"/>
                        <a:ext cx="4452938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CEF5D16-A0FB-BCA5-6997-F6ABD728C474}"/>
              </a:ext>
            </a:extLst>
          </p:cNvPr>
          <p:cNvSpPr/>
          <p:nvPr/>
        </p:nvSpPr>
        <p:spPr>
          <a:xfrm>
            <a:off x="7235301" y="189611"/>
            <a:ext cx="1544715" cy="16658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80F5F185-BC6D-3DAE-EBBB-0C260CD618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9169838"/>
              </p:ext>
            </p:extLst>
          </p:nvPr>
        </p:nvGraphicFramePr>
        <p:xfrm>
          <a:off x="2858611" y="36675"/>
          <a:ext cx="1044259" cy="77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685800" imgH="507960" progId="Equation.DSMT4">
                  <p:embed/>
                </p:oleObj>
              </mc:Choice>
              <mc:Fallback>
                <p:oleObj name="Equation" r:id="rId15" imgW="6858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858611" y="36675"/>
                        <a:ext cx="1044259" cy="77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D2B4AB33-5183-FA40-322C-FDAD8D2D2B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131003"/>
              </p:ext>
            </p:extLst>
          </p:nvPr>
        </p:nvGraphicFramePr>
        <p:xfrm>
          <a:off x="1875827" y="913156"/>
          <a:ext cx="1436688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130040" imgH="266400" progId="Equation.DSMT4">
                  <p:embed/>
                </p:oleObj>
              </mc:Choice>
              <mc:Fallback>
                <p:oleObj name="Equation" r:id="rId17" imgW="1130040" imgH="2664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80F5F185-BC6D-3DAE-EBBB-0C260CD61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875827" y="913156"/>
                        <a:ext cx="1436688" cy="339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79FA4802-7D9F-7004-4BC2-46D869E743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884179"/>
              </p:ext>
            </p:extLst>
          </p:nvPr>
        </p:nvGraphicFramePr>
        <p:xfrm>
          <a:off x="3357450" y="758230"/>
          <a:ext cx="1436688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130040" imgH="495000" progId="Equation.DSMT4">
                  <p:embed/>
                </p:oleObj>
              </mc:Choice>
              <mc:Fallback>
                <p:oleObj name="Equation" r:id="rId19" imgW="1130040" imgH="4950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D2B4AB33-5183-FA40-322C-FDAD8D2D2B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357450" y="758230"/>
                        <a:ext cx="1436688" cy="630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E60D425B-03B3-F46A-18D6-A8438D0AF8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1089306"/>
              </p:ext>
            </p:extLst>
          </p:nvPr>
        </p:nvGraphicFramePr>
        <p:xfrm>
          <a:off x="4806157" y="937762"/>
          <a:ext cx="869950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685800" imgH="228600" progId="Equation.DSMT4">
                  <p:embed/>
                </p:oleObj>
              </mc:Choice>
              <mc:Fallback>
                <p:oleObj name="Equation" r:id="rId21" imgW="685800" imgH="228600" progId="Equation.DSMT4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79FA4802-7D9F-7004-4BC2-46D869E743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806157" y="937762"/>
                        <a:ext cx="869950" cy="290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0CB140B6-47D9-E71D-4689-21A8075C5F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0155327"/>
              </p:ext>
            </p:extLst>
          </p:nvPr>
        </p:nvGraphicFramePr>
        <p:xfrm>
          <a:off x="1884363" y="1905000"/>
          <a:ext cx="4035425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3174840" imgH="571320" progId="Equation.DSMT4">
                  <p:embed/>
                </p:oleObj>
              </mc:Choice>
              <mc:Fallback>
                <p:oleObj name="Equation" r:id="rId23" imgW="3174840" imgH="57132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D2B4AB33-5183-FA40-322C-FDAD8D2D2B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884363" y="1905000"/>
                        <a:ext cx="4035425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D4DDCB45-D7BE-2F57-AF5A-55D3F7CF6F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480552"/>
              </p:ext>
            </p:extLst>
          </p:nvPr>
        </p:nvGraphicFramePr>
        <p:xfrm>
          <a:off x="4193385" y="2606666"/>
          <a:ext cx="1604520" cy="780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914400" imgH="444240" progId="Equation.DSMT4">
                  <p:embed/>
                </p:oleObj>
              </mc:Choice>
              <mc:Fallback>
                <p:oleObj name="Equation" r:id="rId25" imgW="914400" imgH="44424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0CB140B6-47D9-E71D-4689-21A8075C5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193385" y="2606666"/>
                        <a:ext cx="1604520" cy="78034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525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332656"/>
            <a:ext cx="7236804" cy="2016224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Метод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комплексних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амплітуд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його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застосування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до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розрахунку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кіл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endParaRPr lang="uk-UA" b="1" dirty="0">
              <a:solidFill>
                <a:schemeClr val="bg2">
                  <a:lumMod val="75000"/>
                  <a:lumOff val="25000"/>
                </a:schemeClr>
              </a:solidFill>
              <a:latin typeface="Tahoma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F17D94-62CC-448B-9C4E-67ECBBECE1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780927"/>
            <a:ext cx="1933507" cy="3625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4213CD1-375D-4B49-8810-4FA90B947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586342"/>
            <a:ext cx="5250874" cy="751704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D2AF0CB6-7A91-4450-ACA5-13B6C642B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548" y="4182066"/>
            <a:ext cx="6804756" cy="654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uk-UA" altLang="ko-KR" sz="4400" b="1" kern="0" dirty="0">
                <a:solidFill>
                  <a:schemeClr val="bg2">
                    <a:lumMod val="75000"/>
                    <a:lumOff val="25000"/>
                  </a:schemeClr>
                </a:solidFill>
                <a:latin typeface="Verdana" pitchFamily="34" charset="0"/>
                <a:ea typeface="굴림" charset="-127"/>
              </a:rPr>
              <a:t>Самостійна робота</a:t>
            </a:r>
            <a:endParaRPr lang="uk-UA" sz="4400" b="1" kern="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3355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332656"/>
            <a:ext cx="7236804" cy="2016224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Робота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потужність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Ефективні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значення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сили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напруги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Коефіцієнт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потужності</a:t>
            </a:r>
            <a:endParaRPr lang="uk-UA" b="1" dirty="0">
              <a:solidFill>
                <a:schemeClr val="bg2">
                  <a:lumMod val="75000"/>
                  <a:lumOff val="25000"/>
                </a:schemeClr>
              </a:solidFill>
              <a:latin typeface="Tahoma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648DE0-1151-4F6B-975E-77BA34A725A8}"/>
              </a:ext>
            </a:extLst>
          </p:cNvPr>
          <p:cNvSpPr txBox="1"/>
          <p:nvPr/>
        </p:nvSpPr>
        <p:spPr>
          <a:xfrm>
            <a:off x="85366" y="5451719"/>
            <a:ext cx="37261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https://youtu.be/Ut3sPLy9_dk</a:t>
            </a:r>
            <a:endParaRPr lang="ru-UA" sz="20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EB7B39-EF33-4DDF-9812-2A3AF8979A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55" y="2575030"/>
            <a:ext cx="4958862" cy="27893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E63D00-A4AF-4A77-9B04-182170AA9B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61" y="2463983"/>
            <a:ext cx="2804746" cy="280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245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723F8378-A6A2-4C8A-9BE1-1731BA8C400D}"/>
              </a:ext>
            </a:extLst>
          </p:cNvPr>
          <p:cNvGrpSpPr/>
          <p:nvPr/>
        </p:nvGrpSpPr>
        <p:grpSpPr>
          <a:xfrm>
            <a:off x="2118947" y="888023"/>
            <a:ext cx="6427177" cy="3171576"/>
            <a:chOff x="2004647" y="527539"/>
            <a:chExt cx="6427177" cy="3171576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1A2EA104-D208-4828-9B5A-E73583041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3878" y="527539"/>
              <a:ext cx="5547946" cy="317157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4B3D7A-3C4F-4735-AB8F-6805CF3C429D}"/>
                </a:ext>
              </a:extLst>
            </p:cNvPr>
            <p:cNvSpPr txBox="1"/>
            <p:nvPr/>
          </p:nvSpPr>
          <p:spPr>
            <a:xfrm>
              <a:off x="2004647" y="527539"/>
              <a:ext cx="10811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b="1" i="1" dirty="0"/>
                <a:t>сила</a:t>
              </a:r>
            </a:p>
            <a:p>
              <a:pPr algn="ctr"/>
              <a:r>
                <a:rPr lang="uk-UA" b="1" i="1" dirty="0"/>
                <a:t>струму</a:t>
              </a:r>
              <a:endParaRPr lang="ru-UA" b="1" i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EA8606-1269-4ACE-9CED-6ADE5A802188}"/>
                </a:ext>
              </a:extLst>
            </p:cNvPr>
            <p:cNvSpPr txBox="1"/>
            <p:nvPr/>
          </p:nvSpPr>
          <p:spPr>
            <a:xfrm>
              <a:off x="7743744" y="1928661"/>
              <a:ext cx="575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b="1" i="1" dirty="0"/>
                <a:t>час</a:t>
              </a:r>
              <a:endParaRPr lang="ru-UA" b="1" i="1" dirty="0"/>
            </a:p>
          </p:txBody>
        </p:sp>
      </p:grp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3BD398CD-F31F-4AED-93A3-FEDD413AE3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1879065"/>
              </p:ext>
            </p:extLst>
          </p:nvPr>
        </p:nvGraphicFramePr>
        <p:xfrm>
          <a:off x="2545243" y="5027012"/>
          <a:ext cx="2312987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55600" imgH="241200" progId="Equation.DSMT4">
                  <p:embed/>
                </p:oleObj>
              </mc:Choice>
              <mc:Fallback>
                <p:oleObj name="Equation" r:id="rId4" imgW="1155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5243" y="5027012"/>
                        <a:ext cx="2312987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F7B259CC-5BA9-46BD-992C-EC2D9C6E9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770167"/>
              </p:ext>
            </p:extLst>
          </p:nvPr>
        </p:nvGraphicFramePr>
        <p:xfrm>
          <a:off x="6157920" y="5027012"/>
          <a:ext cx="2388204" cy="482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93760" imgH="241200" progId="Equation.DSMT4">
                  <p:embed/>
                </p:oleObj>
              </mc:Choice>
              <mc:Fallback>
                <p:oleObj name="Equation" r:id="rId6" imgW="1193760" imgH="2412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3BD398CD-F31F-4AED-93A3-FEDD413AE3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57920" y="5027012"/>
                        <a:ext cx="2388204" cy="4827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43071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8E050726-B557-44A7-94CF-63AA5BB326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8185265"/>
              </p:ext>
            </p:extLst>
          </p:nvPr>
        </p:nvGraphicFramePr>
        <p:xfrm>
          <a:off x="4000377" y="3165658"/>
          <a:ext cx="3409579" cy="526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62040" imgH="241200" progId="Equation.DSMT4">
                  <p:embed/>
                </p:oleObj>
              </mc:Choice>
              <mc:Fallback>
                <p:oleObj name="Equation" r:id="rId3" imgW="15620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00377" y="3165658"/>
                        <a:ext cx="3409579" cy="5266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1D24334-7BC1-4C36-A565-0CD2134B2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3601" y="269997"/>
            <a:ext cx="5296268" cy="25699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5F0840-D7CC-467D-B039-5768B12CA502}"/>
              </a:ext>
            </a:extLst>
          </p:cNvPr>
          <p:cNvSpPr txBox="1"/>
          <p:nvPr/>
        </p:nvSpPr>
        <p:spPr>
          <a:xfrm>
            <a:off x="2092569" y="4255478"/>
            <a:ext cx="5670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потужність постійного струму</a:t>
            </a:r>
            <a:endParaRPr lang="ru-UA" sz="2800" i="1" dirty="0"/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A7DA364D-180A-4A70-ADF9-1D2AE62B79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80286"/>
              </p:ext>
            </p:extLst>
          </p:nvPr>
        </p:nvGraphicFramePr>
        <p:xfrm>
          <a:off x="4791804" y="4883351"/>
          <a:ext cx="1439862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60240" imgH="190440" progId="Equation.DSMT4">
                  <p:embed/>
                </p:oleObj>
              </mc:Choice>
              <mc:Fallback>
                <p:oleObj name="Equation" r:id="rId6" imgW="660240" imgH="19044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8E050726-B557-44A7-94CF-63AA5BB326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91804" y="4883351"/>
                        <a:ext cx="1439862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5457D55-CBD7-4D2C-9149-C4A3386397EB}"/>
              </a:ext>
            </a:extLst>
          </p:cNvPr>
          <p:cNvSpPr txBox="1"/>
          <p:nvPr/>
        </p:nvSpPr>
        <p:spPr>
          <a:xfrm>
            <a:off x="2092569" y="5403929"/>
            <a:ext cx="3966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миттєва потужність</a:t>
            </a:r>
            <a:endParaRPr lang="ru-UA" sz="28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4154937"/>
              </p:ext>
            </p:extLst>
          </p:nvPr>
        </p:nvGraphicFramePr>
        <p:xfrm>
          <a:off x="4195763" y="6076950"/>
          <a:ext cx="2630487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06360" imgH="228600" progId="Equation.DSMT4">
                  <p:embed/>
                </p:oleObj>
              </mc:Choice>
              <mc:Fallback>
                <p:oleObj name="Equation" r:id="rId8" imgW="1206360" imgH="2286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A7DA364D-180A-4A70-ADF9-1D2AE62B79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95763" y="6076950"/>
                        <a:ext cx="2630487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52063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5457D55-CBD7-4D2C-9149-C4A3386397EB}"/>
              </a:ext>
            </a:extLst>
          </p:cNvPr>
          <p:cNvSpPr txBox="1"/>
          <p:nvPr/>
        </p:nvSpPr>
        <p:spPr>
          <a:xfrm>
            <a:off x="2127739" y="990190"/>
            <a:ext cx="1487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робота</a:t>
            </a:r>
            <a:endParaRPr lang="ru-UA" sz="28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8774194"/>
              </p:ext>
            </p:extLst>
          </p:nvPr>
        </p:nvGraphicFramePr>
        <p:xfrm>
          <a:off x="3196859" y="1637567"/>
          <a:ext cx="4151312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04760" imgH="228600" progId="Equation.DSMT4">
                  <p:embed/>
                </p:oleObj>
              </mc:Choice>
              <mc:Fallback>
                <p:oleObj name="Equation" r:id="rId3" imgW="1904760" imgH="2286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96859" y="1637567"/>
                        <a:ext cx="4151312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12B9004-ECC2-4075-8F97-AC8FB7BB5178}"/>
              </a:ext>
            </a:extLst>
          </p:cNvPr>
          <p:cNvSpPr txBox="1"/>
          <p:nvPr/>
        </p:nvSpPr>
        <p:spPr>
          <a:xfrm>
            <a:off x="2013439" y="3619090"/>
            <a:ext cx="7010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середня потужність за період коливань</a:t>
            </a:r>
            <a:endParaRPr lang="ru-UA" sz="2800" i="1" dirty="0"/>
          </a:p>
        </p:txBody>
      </p:sp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082E5408-08BA-40BB-8DC3-E7087F6015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000598"/>
              </p:ext>
            </p:extLst>
          </p:nvPr>
        </p:nvGraphicFramePr>
        <p:xfrm>
          <a:off x="2490469" y="4435057"/>
          <a:ext cx="5867400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92080" imgH="545760" progId="Equation.DSMT4">
                  <p:embed/>
                </p:oleObj>
              </mc:Choice>
              <mc:Fallback>
                <p:oleObj name="Equation" r:id="rId5" imgW="2692080" imgH="5457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90469" y="4435057"/>
                        <a:ext cx="5867400" cy="119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9114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231318"/>
              </p:ext>
            </p:extLst>
          </p:nvPr>
        </p:nvGraphicFramePr>
        <p:xfrm>
          <a:off x="2001838" y="646113"/>
          <a:ext cx="622617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857320" imgH="241200" progId="Equation.DSMT4">
                  <p:embed/>
                </p:oleObj>
              </mc:Choice>
              <mc:Fallback>
                <p:oleObj name="Equation" r:id="rId3" imgW="2857320" imgH="2412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1838" y="646113"/>
                        <a:ext cx="6226175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1EB81D3D-6A3E-4B17-83A5-81311A55C4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2894199"/>
              </p:ext>
            </p:extLst>
          </p:nvPr>
        </p:nvGraphicFramePr>
        <p:xfrm>
          <a:off x="2980592" y="1589572"/>
          <a:ext cx="4466494" cy="1178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44720" imgH="749160" progId="Equation.DSMT4">
                  <p:embed/>
                </p:oleObj>
              </mc:Choice>
              <mc:Fallback>
                <p:oleObj name="Equation" r:id="rId5" imgW="2844720" imgH="74916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1EB81D3D-6A3E-4B17-83A5-81311A55C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80592" y="1589572"/>
                        <a:ext cx="4466494" cy="11789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F867642-32B5-47CF-AE04-2E40C177BE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3551980"/>
              </p:ext>
            </p:extLst>
          </p:nvPr>
        </p:nvGraphicFramePr>
        <p:xfrm>
          <a:off x="2181224" y="4331194"/>
          <a:ext cx="6254750" cy="1192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869920" imgH="545760" progId="Equation.DSMT4">
                  <p:embed/>
                </p:oleObj>
              </mc:Choice>
              <mc:Fallback>
                <p:oleObj name="Equation" r:id="rId7" imgW="2869920" imgH="5457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81224" y="4331194"/>
                        <a:ext cx="6254750" cy="1192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C1A80FDA-6400-4FB4-AF29-E7A3C7BE24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6972004"/>
              </p:ext>
            </p:extLst>
          </p:nvPr>
        </p:nvGraphicFramePr>
        <p:xfrm>
          <a:off x="1892300" y="2848829"/>
          <a:ext cx="7061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495680" imgH="545760" progId="Equation.DSMT4">
                  <p:embed/>
                </p:oleObj>
              </mc:Choice>
              <mc:Fallback>
                <p:oleObj name="Equation" r:id="rId9" imgW="4495680" imgH="54576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2F867642-32B5-47CF-AE04-2E40C177BE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92300" y="2848829"/>
                        <a:ext cx="7061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62725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829E9074-E591-4AB0-B98F-471CA4B263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0606932"/>
              </p:ext>
            </p:extLst>
          </p:nvPr>
        </p:nvGraphicFramePr>
        <p:xfrm>
          <a:off x="1924049" y="386983"/>
          <a:ext cx="7033303" cy="905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241520" imgH="545760" progId="Equation.DSMT4">
                  <p:embed/>
                </p:oleObj>
              </mc:Choice>
              <mc:Fallback>
                <p:oleObj name="Equation" r:id="rId3" imgW="4241520" imgH="545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4049" y="386983"/>
                        <a:ext cx="7033303" cy="905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3FF2045C-DAF7-4525-A09B-623DAF627A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951976"/>
              </p:ext>
            </p:extLst>
          </p:nvPr>
        </p:nvGraphicFramePr>
        <p:xfrm>
          <a:off x="3906837" y="1330582"/>
          <a:ext cx="2632928" cy="725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12800" imgH="444240" progId="Equation.DSMT4">
                  <p:embed/>
                </p:oleObj>
              </mc:Choice>
              <mc:Fallback>
                <p:oleObj name="Equation" r:id="rId5" imgW="16128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06837" y="1330582"/>
                        <a:ext cx="2632928" cy="725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0D696FC-4887-4054-BE64-C4B69076CA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207440"/>
              </p:ext>
            </p:extLst>
          </p:nvPr>
        </p:nvGraphicFramePr>
        <p:xfrm>
          <a:off x="1755775" y="2154084"/>
          <a:ext cx="7369175" cy="166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444920" imgH="1002960" progId="Equation.DSMT4">
                  <p:embed/>
                </p:oleObj>
              </mc:Choice>
              <mc:Fallback>
                <p:oleObj name="Equation" r:id="rId7" imgW="4444920" imgH="100296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829E9074-E591-4AB0-B98F-471CA4B263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55775" y="2154084"/>
                        <a:ext cx="7369175" cy="1662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7A4EEAD-AB16-4ACA-967D-DDB3E6D724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479502"/>
              </p:ext>
            </p:extLst>
          </p:nvPr>
        </p:nvGraphicFramePr>
        <p:xfrm>
          <a:off x="4994275" y="4130033"/>
          <a:ext cx="890588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45760" imgH="457200" progId="Equation.DSMT4">
                  <p:embed/>
                </p:oleObj>
              </mc:Choice>
              <mc:Fallback>
                <p:oleObj name="Equation" r:id="rId9" imgW="545760" imgH="457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3FF2045C-DAF7-4525-A09B-623DAF627A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94275" y="4130033"/>
                        <a:ext cx="890588" cy="746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50917E94-8614-4870-8511-D081A1F390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5918228"/>
              </p:ext>
            </p:extLst>
          </p:nvPr>
        </p:nvGraphicFramePr>
        <p:xfrm>
          <a:off x="2049462" y="5163161"/>
          <a:ext cx="28003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688760" imgH="444240" progId="Equation.DSMT4">
                  <p:embed/>
                </p:oleObj>
              </mc:Choice>
              <mc:Fallback>
                <p:oleObj name="Equation" r:id="rId11" imgW="1688760" imgH="44424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70D696FC-4887-4054-BE64-C4B69076C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49462" y="5163161"/>
                        <a:ext cx="280035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17080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17DBF13B-3A85-4066-A5D6-91A8388634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0377727"/>
              </p:ext>
            </p:extLst>
          </p:nvPr>
        </p:nvGraphicFramePr>
        <p:xfrm>
          <a:off x="2326665" y="356699"/>
          <a:ext cx="5538787" cy="183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340080" imgH="1104840" progId="Equation.DSMT4">
                  <p:embed/>
                </p:oleObj>
              </mc:Choice>
              <mc:Fallback>
                <p:oleObj name="Equation" r:id="rId3" imgW="3340080" imgH="11048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829E9074-E591-4AB0-B98F-471CA4B263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6665" y="356699"/>
                        <a:ext cx="5538787" cy="1830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19506146-7AC9-40F7-B1A1-BC6712D8E3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450268"/>
              </p:ext>
            </p:extLst>
          </p:nvPr>
        </p:nvGraphicFramePr>
        <p:xfrm>
          <a:off x="4024189" y="2379051"/>
          <a:ext cx="2322785" cy="671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36480" imgH="444240" progId="Equation.DSMT4">
                  <p:embed/>
                </p:oleObj>
              </mc:Choice>
              <mc:Fallback>
                <p:oleObj name="Equation" r:id="rId5" imgW="15364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24189" y="2379051"/>
                        <a:ext cx="2322785" cy="671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2A30C037-CE6D-4E83-8C89-077D73B1EC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0245006"/>
              </p:ext>
            </p:extLst>
          </p:nvPr>
        </p:nvGraphicFramePr>
        <p:xfrm>
          <a:off x="2254617" y="3429000"/>
          <a:ext cx="5453062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288960" imgH="1002960" progId="Equation.DSMT4">
                  <p:embed/>
                </p:oleObj>
              </mc:Choice>
              <mc:Fallback>
                <p:oleObj name="Equation" r:id="rId7" imgW="3288960" imgH="100296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17DBF13B-3A85-4066-A5D6-91A8388634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54617" y="3429000"/>
                        <a:ext cx="5453062" cy="166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2599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AE15B0E-E7F4-4E70-BC82-DB89A042E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731164"/>
            <a:ext cx="3285663" cy="18722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F329EA-870C-95E0-EFFA-C7356138FCB9}"/>
              </a:ext>
            </a:extLst>
          </p:cNvPr>
          <p:cNvSpPr txBox="1"/>
          <p:nvPr/>
        </p:nvSpPr>
        <p:spPr>
          <a:xfrm>
            <a:off x="6596108" y="177553"/>
            <a:ext cx="2164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сила Ампера</a:t>
            </a:r>
            <a:endParaRPr lang="ru-UA" sz="2400" b="1" dirty="0"/>
          </a:p>
        </p:txBody>
      </p:sp>
    </p:spTree>
    <p:extLst>
      <p:ext uri="{BB962C8B-B14F-4D97-AF65-F5344CB8AC3E}">
        <p14:creationId xmlns:p14="http://schemas.microsoft.com/office/powerpoint/2010/main" val="19036353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973B109-CC8B-416D-9A80-686AB4A68B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3025277"/>
              </p:ext>
            </p:extLst>
          </p:nvPr>
        </p:nvGraphicFramePr>
        <p:xfrm>
          <a:off x="2286000" y="480891"/>
          <a:ext cx="45720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50880" imgH="444240" progId="Equation.DSMT4">
                  <p:embed/>
                </p:oleObj>
              </mc:Choice>
              <mc:Fallback>
                <p:oleObj name="Equation" r:id="rId3" imgW="2450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0" y="480891"/>
                        <a:ext cx="45720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F8E3D1F4-3E1F-4E6F-9E2C-0453D04D19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3433440"/>
              </p:ext>
            </p:extLst>
          </p:nvPr>
        </p:nvGraphicFramePr>
        <p:xfrm>
          <a:off x="3332163" y="1604963"/>
          <a:ext cx="3694112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63560" imgH="444240" progId="Equation.DSMT4">
                  <p:embed/>
                </p:oleObj>
              </mc:Choice>
              <mc:Fallback>
                <p:oleObj name="Equation" r:id="rId5" imgW="16635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32163" y="1604963"/>
                        <a:ext cx="3694112" cy="987425"/>
                      </a:xfrm>
                      <a:prstGeom prst="rect">
                        <a:avLst/>
                      </a:prstGeom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32989B4-3B5D-4F45-ABF2-2B63A95B42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069504"/>
              </p:ext>
            </p:extLst>
          </p:nvPr>
        </p:nvGraphicFramePr>
        <p:xfrm>
          <a:off x="2136531" y="3059858"/>
          <a:ext cx="978640" cy="419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44240" imgH="190440" progId="Equation.DSMT4">
                  <p:embed/>
                </p:oleObj>
              </mc:Choice>
              <mc:Fallback>
                <p:oleObj name="Equation" r:id="rId7" imgW="444240" imgH="1904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973B109-CC8B-416D-9A80-686AB4A68B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36531" y="3059858"/>
                        <a:ext cx="978640" cy="4199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6E4344-09DE-4E10-8752-FE9A008480E1}"/>
              </a:ext>
            </a:extLst>
          </p:cNvPr>
          <p:cNvSpPr txBox="1"/>
          <p:nvPr/>
        </p:nvSpPr>
        <p:spPr>
          <a:xfrm>
            <a:off x="3437792" y="2980728"/>
            <a:ext cx="436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- коефіцієнт потужності</a:t>
            </a:r>
            <a:endParaRPr lang="ru-UA" sz="2400" i="1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2AB9AEB-DC50-4D4D-8C1F-438FB487EA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2917" y="3560749"/>
            <a:ext cx="6936106" cy="298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047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5367B6C-B3DC-4A99-8757-643C2B8830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038845"/>
              </p:ext>
            </p:extLst>
          </p:nvPr>
        </p:nvGraphicFramePr>
        <p:xfrm>
          <a:off x="2096476" y="369154"/>
          <a:ext cx="913654" cy="48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31640" imgH="228600" progId="Equation.DSMT4">
                  <p:embed/>
                </p:oleObj>
              </mc:Choice>
              <mc:Fallback>
                <p:oleObj name="Equation" r:id="rId3" imgW="431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96476" y="369154"/>
                        <a:ext cx="913654" cy="48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C2AFC26-4371-4D46-87BF-7C655CB786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2467790"/>
              </p:ext>
            </p:extLst>
          </p:nvPr>
        </p:nvGraphicFramePr>
        <p:xfrm>
          <a:off x="3060700" y="4351338"/>
          <a:ext cx="4525963" cy="81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92080" imgH="482400" progId="Equation.DSMT4">
                  <p:embed/>
                </p:oleObj>
              </mc:Choice>
              <mc:Fallback>
                <p:oleObj name="Equation" r:id="rId5" imgW="269208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60700" y="4351338"/>
                        <a:ext cx="4525963" cy="8112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DEB261-0195-4D35-B879-B098253847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6476" y="953080"/>
            <a:ext cx="6117331" cy="31582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F50743-67A4-4C54-9E5F-B90BD0B4A84E}"/>
              </a:ext>
            </a:extLst>
          </p:cNvPr>
          <p:cNvSpPr txBox="1"/>
          <p:nvPr/>
        </p:nvSpPr>
        <p:spPr>
          <a:xfrm>
            <a:off x="1889579" y="5570683"/>
            <a:ext cx="2875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побутова мережа</a:t>
            </a:r>
            <a:endParaRPr lang="ru-UA" sz="2400" i="1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E699485A-2BC5-4D7C-87E1-3243D6AA05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2443012"/>
              </p:ext>
            </p:extLst>
          </p:nvPr>
        </p:nvGraphicFramePr>
        <p:xfrm>
          <a:off x="3435560" y="6184720"/>
          <a:ext cx="1495582" cy="43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25480" imgH="241200" progId="Equation.DSMT4">
                  <p:embed/>
                </p:oleObj>
              </mc:Choice>
              <mc:Fallback>
                <p:oleObj name="Equation" r:id="rId8" imgW="82548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5367B6C-B3DC-4A99-8757-643C2B8830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35560" y="6184720"/>
                        <a:ext cx="1495582" cy="43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29ED4814-1D59-4042-BC57-0D10C6D01E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95029"/>
              </p:ext>
            </p:extLst>
          </p:nvPr>
        </p:nvGraphicFramePr>
        <p:xfrm>
          <a:off x="5653209" y="6140552"/>
          <a:ext cx="163353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901440" imgH="266400" progId="Equation.DSMT4">
                  <p:embed/>
                </p:oleObj>
              </mc:Choice>
              <mc:Fallback>
                <p:oleObj name="Equation" r:id="rId10" imgW="901440" imgH="26640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E699485A-2BC5-4D7C-87E1-3243D6AA05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53209" y="6140552"/>
                        <a:ext cx="1633538" cy="484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22312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554AD8F9-0ED6-4629-A0E0-2A543783FA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301484"/>
              </p:ext>
            </p:extLst>
          </p:nvPr>
        </p:nvGraphicFramePr>
        <p:xfrm>
          <a:off x="2224087" y="390890"/>
          <a:ext cx="1073027" cy="79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96880" imgH="444240" progId="Equation.DSMT4">
                  <p:embed/>
                </p:oleObj>
              </mc:Choice>
              <mc:Fallback>
                <p:oleObj name="Equation" r:id="rId3" imgW="596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24087" y="390890"/>
                        <a:ext cx="1073027" cy="799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059719-A34A-4D1B-9430-A07151EC6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7130" y="1338626"/>
            <a:ext cx="7039815" cy="3787289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43EB19A-5391-4D38-BD51-ECCC1B2692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0137083"/>
              </p:ext>
            </p:extLst>
          </p:nvPr>
        </p:nvGraphicFramePr>
        <p:xfrm>
          <a:off x="4797059" y="5519374"/>
          <a:ext cx="1372447" cy="4661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72840" imgH="228600" progId="Equation.DSMT4">
                  <p:embed/>
                </p:oleObj>
              </mc:Choice>
              <mc:Fallback>
                <p:oleObj name="Equation" r:id="rId6" imgW="672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97059" y="5519374"/>
                        <a:ext cx="1372447" cy="4661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22160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188640"/>
            <a:ext cx="7099152" cy="2016224"/>
          </a:xfrm>
        </p:spPr>
        <p:txBody>
          <a:bodyPr/>
          <a:lstStyle/>
          <a:p>
            <a:r>
              <a:rPr lang="ru-RU" sz="3600" b="1" dirty="0">
                <a:latin typeface="Tahoma" charset="0"/>
              </a:rPr>
              <a:t>Струм </a:t>
            </a:r>
            <a:r>
              <a:rPr lang="ru-RU" sz="3600" b="1" dirty="0" err="1">
                <a:latin typeface="Tahoma" charset="0"/>
              </a:rPr>
              <a:t>зміщення</a:t>
            </a:r>
            <a:r>
              <a:rPr lang="ru-RU" sz="3600" b="1" dirty="0">
                <a:latin typeface="Tahoma" charset="0"/>
              </a:rPr>
              <a:t>. </a:t>
            </a:r>
            <a:br>
              <a:rPr lang="ru-RU" sz="3600" b="1" dirty="0">
                <a:latin typeface="Tahoma" charset="0"/>
              </a:rPr>
            </a:br>
            <a:r>
              <a:rPr lang="ru-RU" sz="3600" b="1" dirty="0">
                <a:latin typeface="Tahoma" charset="0"/>
              </a:rPr>
              <a:t>Система </a:t>
            </a:r>
            <a:r>
              <a:rPr lang="ru-RU" sz="3600" b="1" dirty="0" err="1">
                <a:latin typeface="Tahoma" charset="0"/>
              </a:rPr>
              <a:t>рівнянь</a:t>
            </a:r>
            <a:r>
              <a:rPr lang="ru-RU" sz="3600" b="1" dirty="0">
                <a:latin typeface="Tahoma" charset="0"/>
              </a:rPr>
              <a:t> Максвелла та </a:t>
            </a:r>
            <a:r>
              <a:rPr lang="ru-RU" sz="3600" b="1" dirty="0" err="1">
                <a:latin typeface="Tahoma" charset="0"/>
              </a:rPr>
              <a:t>їх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фізичний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зміст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2777757" y="5301208"/>
            <a:ext cx="35884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Джеймс Клерк Максвелл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9CDC953-011F-48A6-BA3C-544FBF2B0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220682"/>
            <a:ext cx="2111751" cy="290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643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ACB2B3-2C73-4FE3-8975-D9368AD98D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667" y="1139940"/>
            <a:ext cx="2345238" cy="177568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B1ABB11-3F02-47EC-8C20-10273767F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117" y="875653"/>
            <a:ext cx="4636108" cy="2304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8B226B-506D-4DAA-BF7B-CA1249D5CCED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струм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зміщення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C9FB59DD-9BA3-FDBC-99B2-EADD0E88AB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9391870"/>
              </p:ext>
            </p:extLst>
          </p:nvPr>
        </p:nvGraphicFramePr>
        <p:xfrm>
          <a:off x="2185756" y="3429000"/>
          <a:ext cx="1357364" cy="788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87320" imgH="457200" progId="Equation.DSMT4">
                  <p:embed/>
                </p:oleObj>
              </mc:Choice>
              <mc:Fallback>
                <p:oleObj name="Equation" r:id="rId5" imgW="7873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85756" y="3429000"/>
                        <a:ext cx="1357364" cy="7881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477C752E-E373-0EDC-29F2-6380A1F927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28649"/>
              </p:ext>
            </p:extLst>
          </p:nvPr>
        </p:nvGraphicFramePr>
        <p:xfrm>
          <a:off x="4326092" y="3377584"/>
          <a:ext cx="4598987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666880" imgH="495000" progId="Equation.DSMT4">
                  <p:embed/>
                </p:oleObj>
              </mc:Choice>
              <mc:Fallback>
                <p:oleObj name="Equation" r:id="rId7" imgW="2666880" imgH="4950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C9FB59DD-9BA3-FDBC-99B2-EADD0E88A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26092" y="3377584"/>
                        <a:ext cx="4598987" cy="85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3D59368-C392-5DF8-B4F7-C852EAF5DD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227908"/>
              </p:ext>
            </p:extLst>
          </p:nvPr>
        </p:nvGraphicFramePr>
        <p:xfrm>
          <a:off x="4326092" y="4427746"/>
          <a:ext cx="1077169" cy="487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33160" imgH="241200" progId="Equation.DSMT4">
                  <p:embed/>
                </p:oleObj>
              </mc:Choice>
              <mc:Fallback>
                <p:oleObj name="Equation" r:id="rId9" imgW="533160" imgH="241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477C752E-E373-0EDC-29F2-6380A1F927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26092" y="4427746"/>
                        <a:ext cx="1077169" cy="4874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AFA7175B-1AA7-EC4A-7EC6-00ABD42F3D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0610512"/>
              </p:ext>
            </p:extLst>
          </p:nvPr>
        </p:nvGraphicFramePr>
        <p:xfrm>
          <a:off x="2289175" y="5260975"/>
          <a:ext cx="1008063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83920" imgH="495000" progId="Equation.DSMT4">
                  <p:embed/>
                </p:oleObj>
              </mc:Choice>
              <mc:Fallback>
                <p:oleObj name="Equation" r:id="rId11" imgW="583920" imgH="4950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C9FB59DD-9BA3-FDBC-99B2-EADD0E88A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89175" y="5260975"/>
                        <a:ext cx="1008063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97CB1504-CD59-EAFF-823B-6335D67446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9289743"/>
              </p:ext>
            </p:extLst>
          </p:nvPr>
        </p:nvGraphicFramePr>
        <p:xfrm>
          <a:off x="3887248" y="5440161"/>
          <a:ext cx="1687513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977760" imgH="241200" progId="Equation.DSMT4">
                  <p:embed/>
                </p:oleObj>
              </mc:Choice>
              <mc:Fallback>
                <p:oleObj name="Equation" r:id="rId13" imgW="977760" imgH="2412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AFA7175B-1AA7-EC4A-7EC6-00ABD42F3D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887248" y="5440161"/>
                        <a:ext cx="1687513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2D54D9D1-6331-8640-3A9D-565E6378CF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999938"/>
              </p:ext>
            </p:extLst>
          </p:nvPr>
        </p:nvGraphicFramePr>
        <p:xfrm>
          <a:off x="6394667" y="5171867"/>
          <a:ext cx="1416468" cy="91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23600" imgH="469800" progId="Equation.DSMT4">
                  <p:embed/>
                </p:oleObj>
              </mc:Choice>
              <mc:Fallback>
                <p:oleObj name="Equation" r:id="rId15" imgW="72360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394667" y="5171867"/>
                        <a:ext cx="1416468" cy="919462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693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A96BCAE0-0624-477E-A581-D89368FBA2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921657"/>
              </p:ext>
            </p:extLst>
          </p:nvPr>
        </p:nvGraphicFramePr>
        <p:xfrm>
          <a:off x="5935741" y="395353"/>
          <a:ext cx="2280400" cy="587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31560" imgH="317160" progId="Equation.DSMT4">
                  <p:embed/>
                </p:oleObj>
              </mc:Choice>
              <mc:Fallback>
                <p:oleObj name="Equation" r:id="rId3" imgW="123156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35741" y="395353"/>
                        <a:ext cx="2280400" cy="587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9CDEE179-A5C3-45BB-A032-93331A11F2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495644"/>
              </p:ext>
            </p:extLst>
          </p:nvPr>
        </p:nvGraphicFramePr>
        <p:xfrm>
          <a:off x="2358604" y="199249"/>
          <a:ext cx="1469912" cy="979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61760" imgH="507960" progId="Equation.DSMT4">
                  <p:embed/>
                </p:oleObj>
              </mc:Choice>
              <mc:Fallback>
                <p:oleObj name="Equation" r:id="rId5" imgW="76176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8604" y="199249"/>
                        <a:ext cx="1469912" cy="9799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CAF68B64-801E-4C39-B46F-5793D5A2D8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7460697"/>
              </p:ext>
            </p:extLst>
          </p:nvPr>
        </p:nvGraphicFramePr>
        <p:xfrm>
          <a:off x="2072459" y="1566418"/>
          <a:ext cx="3359150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815840" imgH="457200" progId="Equation.DSMT4">
                  <p:embed/>
                </p:oleObj>
              </mc:Choice>
              <mc:Fallback>
                <p:oleObj name="Equation" r:id="rId7" imgW="1815840" imgH="45720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A96BCAE0-0624-477E-A581-D89368FBA2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72459" y="1566418"/>
                        <a:ext cx="3359150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5D8B0D30-EECE-4A9B-B7AA-F76E3FDEA9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04188"/>
              </p:ext>
            </p:extLst>
          </p:nvPr>
        </p:nvGraphicFramePr>
        <p:xfrm>
          <a:off x="3684588" y="2503488"/>
          <a:ext cx="3686175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993680" imgH="609480" progId="Equation.DSMT4">
                  <p:embed/>
                </p:oleObj>
              </mc:Choice>
              <mc:Fallback>
                <p:oleObj name="Equation" r:id="rId9" imgW="1993680" imgH="609480" progId="Equation.DSMT4">
                  <p:embed/>
                  <p:pic>
                    <p:nvPicPr>
                      <p:cNvPr id="11" name="Об'єкт 10">
                        <a:extLst>
                          <a:ext uri="{FF2B5EF4-FFF2-40B4-BE49-F238E27FC236}">
                            <a16:creationId xmlns:a16="http://schemas.microsoft.com/office/drawing/2014/main" id="{CAF68B64-801E-4C39-B46F-5793D5A2D8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84588" y="2503488"/>
                        <a:ext cx="3686175" cy="1127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AE84CAB3-C372-4689-A9B4-88453FB3D5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9640341"/>
              </p:ext>
            </p:extLst>
          </p:nvPr>
        </p:nvGraphicFramePr>
        <p:xfrm>
          <a:off x="6514388" y="1566417"/>
          <a:ext cx="2208213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193760" imgH="457200" progId="Equation.DSMT4">
                  <p:embed/>
                </p:oleObj>
              </mc:Choice>
              <mc:Fallback>
                <p:oleObj name="Equation" r:id="rId11" imgW="1193760" imgH="4572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5D8B0D30-EECE-4A9B-B7AA-F76E3FDEA9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14388" y="1566417"/>
                        <a:ext cx="2208213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2F771DB-62A9-4439-8DE4-9AC732C1ED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7061836"/>
              </p:ext>
            </p:extLst>
          </p:nvPr>
        </p:nvGraphicFramePr>
        <p:xfrm>
          <a:off x="3334966" y="3932957"/>
          <a:ext cx="4554538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463480" imgH="571320" progId="Equation.DSMT4">
                  <p:embed/>
                </p:oleObj>
              </mc:Choice>
              <mc:Fallback>
                <p:oleObj name="Equation" r:id="rId13" imgW="2463480" imgH="57132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5D8B0D30-EECE-4A9B-B7AA-F76E3FDEA9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334966" y="3932957"/>
                        <a:ext cx="4554538" cy="1057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2FCD2DA1-14C3-4288-A00F-F6A07F152F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1907088"/>
              </p:ext>
            </p:extLst>
          </p:nvPr>
        </p:nvGraphicFramePr>
        <p:xfrm>
          <a:off x="4497388" y="5281613"/>
          <a:ext cx="2230437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206360" imgH="507960" progId="Equation.DSMT4">
                  <p:embed/>
                </p:oleObj>
              </mc:Choice>
              <mc:Fallback>
                <p:oleObj name="Equation" r:id="rId15" imgW="1206360" imgH="5079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2F771DB-62A9-4439-8DE4-9AC732C1ED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497388" y="5281613"/>
                        <a:ext cx="2230437" cy="93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09557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B0ADEE5C-27FC-44FF-AB2A-FD59C0701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184" y="364077"/>
            <a:ext cx="73448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</a:t>
            </a:r>
            <a:r>
              <a:rPr lang="uk-UA" kern="0">
                <a:latin typeface="Verdana" pitchFamily="34" charset="0"/>
                <a:ea typeface="굴림" charset="-127"/>
              </a:rPr>
              <a:t> </a:t>
            </a:r>
            <a:r>
              <a:rPr lang="uk-UA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рівнянь Максвелла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E4AD85-B26C-4159-AF3C-BCCB44F80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340767"/>
            <a:ext cx="2232248" cy="36847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58327B-283B-401F-9D64-0F35E7D9D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1340767"/>
            <a:ext cx="1512168" cy="361605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7C6B3F-FED9-46DB-B481-30101B146C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036" y="5866653"/>
            <a:ext cx="5157427" cy="411246"/>
          </a:xfrm>
          <a:prstGeom prst="rect">
            <a:avLst/>
          </a:prstGeom>
        </p:spPr>
      </p:pic>
      <p:sp>
        <p:nvSpPr>
          <p:cNvPr id="11" name="Овал 10">
            <a:extLst>
              <a:ext uri="{FF2B5EF4-FFF2-40B4-BE49-F238E27FC236}">
                <a16:creationId xmlns:a16="http://schemas.microsoft.com/office/drawing/2014/main" id="{D4CB7CDA-EA64-4A05-B5E9-D4E404E6EF5D}"/>
              </a:ext>
            </a:extLst>
          </p:cNvPr>
          <p:cNvSpPr/>
          <p:nvPr/>
        </p:nvSpPr>
        <p:spPr>
          <a:xfrm>
            <a:off x="2555776" y="5373216"/>
            <a:ext cx="5904656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7010B3-C5A7-47CD-9522-1E317E5E2D31}"/>
              </a:ext>
            </a:extLst>
          </p:cNvPr>
          <p:cNvSpPr txBox="1"/>
          <p:nvPr/>
        </p:nvSpPr>
        <p:spPr>
          <a:xfrm>
            <a:off x="6948264" y="5027401"/>
            <a:ext cx="1978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матеріальні</a:t>
            </a:r>
            <a:endParaRPr lang="ru-UA" sz="2400" i="1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E77B69A6-C2EC-4CD5-AE79-DB8824A3E056}"/>
              </a:ext>
            </a:extLst>
          </p:cNvPr>
          <p:cNvSpPr/>
          <p:nvPr/>
        </p:nvSpPr>
        <p:spPr>
          <a:xfrm>
            <a:off x="1979712" y="1052736"/>
            <a:ext cx="2736304" cy="432048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4AE4FB-81F6-48CF-A60F-04F8733CEE7D}"/>
              </a:ext>
            </a:extLst>
          </p:cNvPr>
          <p:cNvSpPr txBox="1"/>
          <p:nvPr/>
        </p:nvSpPr>
        <p:spPr>
          <a:xfrm>
            <a:off x="4572000" y="4063619"/>
            <a:ext cx="1259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</a:rPr>
              <a:t>польові</a:t>
            </a:r>
            <a:endParaRPr lang="ru-UA" sz="2400" i="1" dirty="0">
              <a:solidFill>
                <a:srgbClr val="7030A0"/>
              </a:solidFill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048258C7-6852-4539-88F1-1F5C1E305C16}"/>
              </a:ext>
            </a:extLst>
          </p:cNvPr>
          <p:cNvSpPr/>
          <p:nvPr/>
        </p:nvSpPr>
        <p:spPr>
          <a:xfrm>
            <a:off x="6048164" y="1052735"/>
            <a:ext cx="2736304" cy="3972813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6992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B0ADEE5C-27FC-44FF-AB2A-FD59C0701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184" y="364077"/>
            <a:ext cx="73448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</a:t>
            </a:r>
            <a:r>
              <a:rPr lang="uk-UA" kern="0" dirty="0">
                <a:latin typeface="Verdana" pitchFamily="34" charset="0"/>
                <a:ea typeface="굴림" charset="-127"/>
              </a:rPr>
              <a:t> </a:t>
            </a: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рівнянь Максвелла,</a:t>
            </a:r>
            <a:r>
              <a:rPr lang="ru-RU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властивості</a:t>
            </a:r>
          </a:p>
        </p:txBody>
      </p:sp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D568912B-52A5-4F07-96A1-676EDEA63F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5618329"/>
              </p:ext>
            </p:extLst>
          </p:nvPr>
        </p:nvGraphicFramePr>
        <p:xfrm>
          <a:off x="4089964" y="1051704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89964" y="1051704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589844"/>
              </p:ext>
            </p:extLst>
          </p:nvPr>
        </p:nvGraphicFramePr>
        <p:xfrm>
          <a:off x="2123643" y="1075673"/>
          <a:ext cx="1333932" cy="676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02960" imgH="507960" progId="Equation.DSMT4">
                  <p:embed/>
                </p:oleObj>
              </mc:Choice>
              <mc:Fallback>
                <p:oleObj name="Equation" r:id="rId5" imgW="100296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23643" y="1075673"/>
                        <a:ext cx="1333932" cy="676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AEBD156F-0A2D-428F-BF7F-56F41ABC5E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807307"/>
              </p:ext>
            </p:extLst>
          </p:nvPr>
        </p:nvGraphicFramePr>
        <p:xfrm>
          <a:off x="6253887" y="1196652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53887" y="1196652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021D0C36-6981-4460-B301-E319B62A93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4570414"/>
              </p:ext>
            </p:extLst>
          </p:nvPr>
        </p:nvGraphicFramePr>
        <p:xfrm>
          <a:off x="7824829" y="1182705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24829" y="1182705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10110DC-6B53-A07B-7015-9C2EFE64D592}"/>
              </a:ext>
            </a:extLst>
          </p:cNvPr>
          <p:cNvSpPr txBox="1"/>
          <p:nvPr/>
        </p:nvSpPr>
        <p:spPr>
          <a:xfrm>
            <a:off x="1830395" y="2138729"/>
            <a:ext cx="7313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>
                <a:solidFill>
                  <a:srgbClr val="C00000"/>
                </a:solidFill>
              </a:rPr>
              <a:t>в стаціонарному випадку розбивається на дві незалежні групи</a:t>
            </a:r>
            <a:endParaRPr lang="ru-UA" i="1" dirty="0">
              <a:solidFill>
                <a:srgbClr val="C00000"/>
              </a:solidFill>
            </a:endParaRPr>
          </a:p>
        </p:txBody>
      </p:sp>
      <p:graphicFrame>
        <p:nvGraphicFramePr>
          <p:cNvPr id="5" name="Об'єкт 2">
            <a:extLst>
              <a:ext uri="{FF2B5EF4-FFF2-40B4-BE49-F238E27FC236}">
                <a16:creationId xmlns:a16="http://schemas.microsoft.com/office/drawing/2014/main" id="{2DFDF67D-B0A8-C245-BA4B-8B2732223B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171707"/>
              </p:ext>
            </p:extLst>
          </p:nvPr>
        </p:nvGraphicFramePr>
        <p:xfrm>
          <a:off x="3457575" y="2501107"/>
          <a:ext cx="883606" cy="73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09480" imgH="507960" progId="Equation.DSMT4">
                  <p:embed/>
                </p:oleObj>
              </mc:Choice>
              <mc:Fallback>
                <p:oleObj name="Equation" r:id="rId11" imgW="60948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57575" y="2501107"/>
                        <a:ext cx="883606" cy="735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15">
            <a:extLst>
              <a:ext uri="{FF2B5EF4-FFF2-40B4-BE49-F238E27FC236}">
                <a16:creationId xmlns:a16="http://schemas.microsoft.com/office/drawing/2014/main" id="{85F2FCD1-8104-2397-EBCF-09778D95F7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061687"/>
              </p:ext>
            </p:extLst>
          </p:nvPr>
        </p:nvGraphicFramePr>
        <p:xfrm>
          <a:off x="2233613" y="2532063"/>
          <a:ext cx="77628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83920" imgH="507960" progId="Equation.DSMT4">
                  <p:embed/>
                </p:oleObj>
              </mc:Choice>
              <mc:Fallback>
                <p:oleObj name="Equation" r:id="rId13" imgW="58392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33613" y="2532063"/>
                        <a:ext cx="776287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2">
            <a:extLst>
              <a:ext uri="{FF2B5EF4-FFF2-40B4-BE49-F238E27FC236}">
                <a16:creationId xmlns:a16="http://schemas.microsoft.com/office/drawing/2014/main" id="{25FA54C5-69A3-188B-F02F-14AE9BF6FA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7913669"/>
              </p:ext>
            </p:extLst>
          </p:nvPr>
        </p:nvGraphicFramePr>
        <p:xfrm>
          <a:off x="6105184" y="2646291"/>
          <a:ext cx="929785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36560" imgH="291960" progId="Equation.DSMT4">
                  <p:embed/>
                </p:oleObj>
              </mc:Choice>
              <mc:Fallback>
                <p:oleObj name="Equation" r:id="rId15" imgW="73656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105184" y="2646291"/>
                        <a:ext cx="929785" cy="369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17">
            <a:extLst>
              <a:ext uri="{FF2B5EF4-FFF2-40B4-BE49-F238E27FC236}">
                <a16:creationId xmlns:a16="http://schemas.microsoft.com/office/drawing/2014/main" id="{40B7CDF5-F1B2-1BA5-8953-897E141CB5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4143064"/>
              </p:ext>
            </p:extLst>
          </p:nvPr>
        </p:nvGraphicFramePr>
        <p:xfrm>
          <a:off x="7386912" y="2567161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86912" y="2567161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15">
            <a:extLst>
              <a:ext uri="{FF2B5EF4-FFF2-40B4-BE49-F238E27FC236}">
                <a16:creationId xmlns:a16="http://schemas.microsoft.com/office/drawing/2014/main" id="{BC8F2555-1EE4-1AE6-510D-137D506C44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9923340"/>
              </p:ext>
            </p:extLst>
          </p:nvPr>
        </p:nvGraphicFramePr>
        <p:xfrm>
          <a:off x="6105184" y="3166169"/>
          <a:ext cx="1061034" cy="38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98400" imgH="253800" progId="Equation.DSMT4">
                  <p:embed/>
                </p:oleObj>
              </mc:Choice>
              <mc:Fallback>
                <p:oleObj name="Equation" r:id="rId17" imgW="698400" imgH="25380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105184" y="3166169"/>
                        <a:ext cx="1061034" cy="38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16">
            <a:extLst>
              <a:ext uri="{FF2B5EF4-FFF2-40B4-BE49-F238E27FC236}">
                <a16:creationId xmlns:a16="http://schemas.microsoft.com/office/drawing/2014/main" id="{E21E6BC1-C5A8-9A35-2525-41473E9727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807307"/>
              </p:ext>
            </p:extLst>
          </p:nvPr>
        </p:nvGraphicFramePr>
        <p:xfrm>
          <a:off x="7454751" y="3166498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54751" y="3166498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C9FF5B2-255A-27FD-0299-1D5D838A26E7}"/>
              </a:ext>
            </a:extLst>
          </p:cNvPr>
          <p:cNvSpPr txBox="1"/>
          <p:nvPr/>
        </p:nvSpPr>
        <p:spPr>
          <a:xfrm>
            <a:off x="1830395" y="3681780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>
                <a:solidFill>
                  <a:srgbClr val="7030A0"/>
                </a:solidFill>
              </a:rPr>
              <a:t>лінійні</a:t>
            </a:r>
            <a:endParaRPr lang="ru-UA" i="1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94C73E-D4E9-F8A6-992E-C62BB1F74617}"/>
              </a:ext>
            </a:extLst>
          </p:cNvPr>
          <p:cNvSpPr txBox="1"/>
          <p:nvPr/>
        </p:nvSpPr>
        <p:spPr>
          <a:xfrm>
            <a:off x="1830395" y="4339888"/>
            <a:ext cx="3550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 err="1">
                <a:solidFill>
                  <a:schemeClr val="bg2">
                    <a:lumMod val="90000"/>
                    <a:lumOff val="10000"/>
                  </a:schemeClr>
                </a:solidFill>
              </a:rPr>
              <a:t>релятивістсько</a:t>
            </a:r>
            <a:r>
              <a:rPr lang="uk-UA" i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-інваріантні</a:t>
            </a:r>
            <a:endParaRPr lang="ru-UA" i="1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E90056-9B1D-E524-8CE3-529BC1686DDD}"/>
              </a:ext>
            </a:extLst>
          </p:cNvPr>
          <p:cNvSpPr txBox="1"/>
          <p:nvPr/>
        </p:nvSpPr>
        <p:spPr>
          <a:xfrm>
            <a:off x="1830395" y="5068284"/>
            <a:ext cx="410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>
                <a:solidFill>
                  <a:srgbClr val="0070C0"/>
                </a:solidFill>
              </a:rPr>
              <a:t>містять рівняння неперервності</a:t>
            </a:r>
            <a:endParaRPr lang="ru-UA" i="1" dirty="0">
              <a:solidFill>
                <a:srgbClr val="0070C0"/>
              </a:solidFill>
            </a:endParaRPr>
          </a:p>
        </p:txBody>
      </p:sp>
      <p:graphicFrame>
        <p:nvGraphicFramePr>
          <p:cNvPr id="14" name="Об'єкт 2">
            <a:extLst>
              <a:ext uri="{FF2B5EF4-FFF2-40B4-BE49-F238E27FC236}">
                <a16:creationId xmlns:a16="http://schemas.microsoft.com/office/drawing/2014/main" id="{D6467830-9AA7-6951-E2CC-0615E217AF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328489"/>
              </p:ext>
            </p:extLst>
          </p:nvPr>
        </p:nvGraphicFramePr>
        <p:xfrm>
          <a:off x="2103987" y="5520732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03987" y="5520732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2">
            <a:extLst>
              <a:ext uri="{FF2B5EF4-FFF2-40B4-BE49-F238E27FC236}">
                <a16:creationId xmlns:a16="http://schemas.microsoft.com/office/drawing/2014/main" id="{3E6222BE-EC89-3704-3B69-3E6ED3763C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3809753"/>
              </p:ext>
            </p:extLst>
          </p:nvPr>
        </p:nvGraphicFramePr>
        <p:xfrm>
          <a:off x="4341181" y="5698272"/>
          <a:ext cx="1283273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838080" imgH="241200" progId="Equation.DSMT4">
                  <p:embed/>
                </p:oleObj>
              </mc:Choice>
              <mc:Fallback>
                <p:oleObj name="Equation" r:id="rId19" imgW="838080" imgH="241200" progId="Equation.DSMT4">
                  <p:embed/>
                  <p:pic>
                    <p:nvPicPr>
                      <p:cNvPr id="14" name="Об'єкт 2">
                        <a:extLst>
                          <a:ext uri="{FF2B5EF4-FFF2-40B4-BE49-F238E27FC236}">
                            <a16:creationId xmlns:a16="http://schemas.microsoft.com/office/drawing/2014/main" id="{D6467830-9AA7-6951-E2CC-0615E217AF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341181" y="5698272"/>
                        <a:ext cx="1283273" cy="369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'єкт 2">
            <a:extLst>
              <a:ext uri="{FF2B5EF4-FFF2-40B4-BE49-F238E27FC236}">
                <a16:creationId xmlns:a16="http://schemas.microsoft.com/office/drawing/2014/main" id="{1A6C85FC-9C4F-7288-EBDE-E8F40C95B2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997381"/>
              </p:ext>
            </p:extLst>
          </p:nvPr>
        </p:nvGraphicFramePr>
        <p:xfrm>
          <a:off x="6200988" y="5464242"/>
          <a:ext cx="1949228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371600" imgH="507960" progId="Equation.DSMT4">
                  <p:embed/>
                </p:oleObj>
              </mc:Choice>
              <mc:Fallback>
                <p:oleObj name="Equation" r:id="rId21" imgW="1371600" imgH="507960" progId="Equation.DSMT4">
                  <p:embed/>
                  <p:pic>
                    <p:nvPicPr>
                      <p:cNvPr id="14" name="Об'єкт 2">
                        <a:extLst>
                          <a:ext uri="{FF2B5EF4-FFF2-40B4-BE49-F238E27FC236}">
                            <a16:creationId xmlns:a16="http://schemas.microsoft.com/office/drawing/2014/main" id="{D6467830-9AA7-6951-E2CC-0615E217AF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200988" y="5464242"/>
                        <a:ext cx="1949228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'єкт 2">
            <a:extLst>
              <a:ext uri="{FF2B5EF4-FFF2-40B4-BE49-F238E27FC236}">
                <a16:creationId xmlns:a16="http://schemas.microsoft.com/office/drawing/2014/main" id="{41C2B837-DF7A-2A29-CFDA-EEE539585F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5906133"/>
              </p:ext>
            </p:extLst>
          </p:nvPr>
        </p:nvGraphicFramePr>
        <p:xfrm>
          <a:off x="3006666" y="6158960"/>
          <a:ext cx="2617788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841400" imgH="469800" progId="Equation.DSMT4">
                  <p:embed/>
                </p:oleObj>
              </mc:Choice>
              <mc:Fallback>
                <p:oleObj name="Equation" r:id="rId23" imgW="1841400" imgH="469800" progId="Equation.DSMT4">
                  <p:embed/>
                  <p:pic>
                    <p:nvPicPr>
                      <p:cNvPr id="19" name="Об'єкт 2">
                        <a:extLst>
                          <a:ext uri="{FF2B5EF4-FFF2-40B4-BE49-F238E27FC236}">
                            <a16:creationId xmlns:a16="http://schemas.microsoft.com/office/drawing/2014/main" id="{1A6C85FC-9C4F-7288-EBDE-E8F40C95B2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006666" y="6158960"/>
                        <a:ext cx="2617788" cy="66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'єкт 2">
            <a:extLst>
              <a:ext uri="{FF2B5EF4-FFF2-40B4-BE49-F238E27FC236}">
                <a16:creationId xmlns:a16="http://schemas.microsoft.com/office/drawing/2014/main" id="{1F66D33E-9983-ECFE-11B6-700D7F5496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1715955"/>
              </p:ext>
            </p:extLst>
          </p:nvPr>
        </p:nvGraphicFramePr>
        <p:xfrm>
          <a:off x="6326229" y="6158959"/>
          <a:ext cx="1498600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054080" imgH="469800" progId="Equation.DSMT4">
                  <p:embed/>
                </p:oleObj>
              </mc:Choice>
              <mc:Fallback>
                <p:oleObj name="Equation" r:id="rId25" imgW="1054080" imgH="469800" progId="Equation.DSMT4">
                  <p:embed/>
                  <p:pic>
                    <p:nvPicPr>
                      <p:cNvPr id="20" name="Об'єкт 2">
                        <a:extLst>
                          <a:ext uri="{FF2B5EF4-FFF2-40B4-BE49-F238E27FC236}">
                            <a16:creationId xmlns:a16="http://schemas.microsoft.com/office/drawing/2014/main" id="{41C2B837-DF7A-2A29-CFDA-EEE539585F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6326229" y="6158959"/>
                        <a:ext cx="1498600" cy="66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141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  <p:bldP spid="13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404664"/>
            <a:ext cx="676875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Електромагнітні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хвилі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Властивості</a:t>
            </a:r>
            <a:r>
              <a:rPr lang="ru-RU" sz="3600" b="1" dirty="0">
                <a:latin typeface="Tahoma" charset="0"/>
              </a:rPr>
              <a:t> плоских </a:t>
            </a:r>
            <a:r>
              <a:rPr lang="ru-RU" sz="3600" b="1" dirty="0" err="1">
                <a:latin typeface="Tahoma" charset="0"/>
              </a:rPr>
              <a:t>електромагнітних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хвиль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Абсолютний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показник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заломлення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світла</a:t>
            </a:r>
            <a:r>
              <a:rPr lang="ru-RU" sz="3600" b="1" dirty="0">
                <a:latin typeface="Tahoma" charset="0"/>
              </a:rPr>
              <a:t>.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489629" y="5485337"/>
            <a:ext cx="22982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Джон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Генрі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Пойтінг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F12BFF-7B3C-4DD9-A2B7-3D2175797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67" y="2852936"/>
            <a:ext cx="2016224" cy="255429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CD0258B-8361-4A30-99EB-D2EAD15D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262" y="2852936"/>
            <a:ext cx="1873150" cy="25542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882D18-9F36-4534-8EC4-DD6FAF37BDE3}"/>
              </a:ext>
            </a:extLst>
          </p:cNvPr>
          <p:cNvSpPr txBox="1"/>
          <p:nvPr/>
        </p:nvSpPr>
        <p:spPr>
          <a:xfrm>
            <a:off x="3563888" y="5492228"/>
            <a:ext cx="29523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Микола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Олексійович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Умов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DBF5974-CC59-4AF1-8B6A-96BE8345EB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196752"/>
            <a:ext cx="1825340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140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D568912B-52A5-4F07-96A1-676EDEA63F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4890591"/>
              </p:ext>
            </p:extLst>
          </p:nvPr>
        </p:nvGraphicFramePr>
        <p:xfrm>
          <a:off x="4149784" y="385132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49784" y="385132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0495039"/>
              </p:ext>
            </p:extLst>
          </p:nvPr>
        </p:nvGraphicFramePr>
        <p:xfrm>
          <a:off x="2183463" y="409101"/>
          <a:ext cx="1333932" cy="676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02960" imgH="507960" progId="Equation.DSMT4">
                  <p:embed/>
                </p:oleObj>
              </mc:Choice>
              <mc:Fallback>
                <p:oleObj name="Equation" r:id="rId5" imgW="100296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83463" y="409101"/>
                        <a:ext cx="1333932" cy="676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AEBD156F-0A2D-428F-BF7F-56F41ABC5E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6106186"/>
              </p:ext>
            </p:extLst>
          </p:nvPr>
        </p:nvGraphicFramePr>
        <p:xfrm>
          <a:off x="6313707" y="530080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13707" y="530080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021D0C36-6981-4460-B301-E319B62A93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3175828"/>
              </p:ext>
            </p:extLst>
          </p:nvPr>
        </p:nvGraphicFramePr>
        <p:xfrm>
          <a:off x="7884649" y="516133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84649" y="516133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68C0B784-1361-4642-8587-6E9F23438D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2642920"/>
              </p:ext>
            </p:extLst>
          </p:nvPr>
        </p:nvGraphicFramePr>
        <p:xfrm>
          <a:off x="3008732" y="1283931"/>
          <a:ext cx="128905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38080" imgH="291960" progId="Equation.DSMT4">
                  <p:embed/>
                </p:oleObj>
              </mc:Choice>
              <mc:Fallback>
                <p:oleObj name="Equation" r:id="rId11" imgW="83808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008732" y="1283931"/>
                        <a:ext cx="1289050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88282464-FB93-4E23-BFF3-47B806BB1A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69106"/>
              </p:ext>
            </p:extLst>
          </p:nvPr>
        </p:nvGraphicFramePr>
        <p:xfrm>
          <a:off x="5698191" y="1283931"/>
          <a:ext cx="11715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761760" imgH="291960" progId="Equation.DSMT4">
                  <p:embed/>
                </p:oleObj>
              </mc:Choice>
              <mc:Fallback>
                <p:oleObj name="Equation" r:id="rId13" imgW="761760" imgH="29196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68C0B784-1361-4642-8587-6E9F23438D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698191" y="1283931"/>
                        <a:ext cx="1171575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5E8A54C-8F5C-4839-A758-4F9175042C3E}"/>
              </a:ext>
            </a:extLst>
          </p:cNvPr>
          <p:cNvSpPr txBox="1"/>
          <p:nvPr/>
        </p:nvSpPr>
        <p:spPr>
          <a:xfrm>
            <a:off x="2183463" y="1974549"/>
            <a:ext cx="6912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середовище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нейтральне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непровідне</a:t>
            </a:r>
            <a:endParaRPr lang="uk-UA" sz="24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Об'єкт 6">
            <a:extLst>
              <a:ext uri="{FF2B5EF4-FFF2-40B4-BE49-F238E27FC236}">
                <a16:creationId xmlns:a16="http://schemas.microsoft.com/office/drawing/2014/main" id="{B543A297-254D-10BE-307C-F27285EA50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3880523"/>
              </p:ext>
            </p:extLst>
          </p:nvPr>
        </p:nvGraphicFramePr>
        <p:xfrm>
          <a:off x="2432469" y="2513263"/>
          <a:ext cx="1152525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49160" imgH="215640" progId="Equation.DSMT4">
                  <p:embed/>
                </p:oleObj>
              </mc:Choice>
              <mc:Fallback>
                <p:oleObj name="Equation" r:id="rId15" imgW="749160" imgH="21564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68C0B784-1361-4642-8587-6E9F23438D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432469" y="2513263"/>
                        <a:ext cx="1152525" cy="331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6">
            <a:extLst>
              <a:ext uri="{FF2B5EF4-FFF2-40B4-BE49-F238E27FC236}">
                <a16:creationId xmlns:a16="http://schemas.microsoft.com/office/drawing/2014/main" id="{666FB7C7-9312-02E6-F5B7-63B2B5E7F0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13137"/>
              </p:ext>
            </p:extLst>
          </p:nvPr>
        </p:nvGraphicFramePr>
        <p:xfrm>
          <a:off x="2432469" y="2845051"/>
          <a:ext cx="1114425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723600" imgH="177480" progId="Equation.DSMT4">
                  <p:embed/>
                </p:oleObj>
              </mc:Choice>
              <mc:Fallback>
                <p:oleObj name="Equation" r:id="rId17" imgW="723600" imgH="177480" progId="Equation.DSMT4">
                  <p:embed/>
                  <p:pic>
                    <p:nvPicPr>
                      <p:cNvPr id="2" name="Об'єкт 6">
                        <a:extLst>
                          <a:ext uri="{FF2B5EF4-FFF2-40B4-BE49-F238E27FC236}">
                            <a16:creationId xmlns:a16="http://schemas.microsoft.com/office/drawing/2014/main" id="{B543A297-254D-10BE-307C-F27285EA50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432469" y="2845051"/>
                        <a:ext cx="1114425" cy="27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16">
            <a:extLst>
              <a:ext uri="{FF2B5EF4-FFF2-40B4-BE49-F238E27FC236}">
                <a16:creationId xmlns:a16="http://schemas.microsoft.com/office/drawing/2014/main" id="{218284BD-7EDD-191D-8319-5EA70A056D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2590936"/>
              </p:ext>
            </p:extLst>
          </p:nvPr>
        </p:nvGraphicFramePr>
        <p:xfrm>
          <a:off x="5567363" y="2473325"/>
          <a:ext cx="62230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419040" imgH="241200" progId="Equation.DSMT4">
                  <p:embed/>
                </p:oleObj>
              </mc:Choice>
              <mc:Fallback>
                <p:oleObj name="Equation" r:id="rId19" imgW="419040" imgH="24120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567363" y="2473325"/>
                        <a:ext cx="622300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2">
            <a:extLst>
              <a:ext uri="{FF2B5EF4-FFF2-40B4-BE49-F238E27FC236}">
                <a16:creationId xmlns:a16="http://schemas.microsoft.com/office/drawing/2014/main" id="{376DD43E-15D5-209D-C79C-56BCBA2D77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7203323"/>
              </p:ext>
            </p:extLst>
          </p:nvPr>
        </p:nvGraphicFramePr>
        <p:xfrm>
          <a:off x="7509205" y="2378737"/>
          <a:ext cx="750888" cy="523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419040" imgH="291960" progId="Equation.DSMT4">
                  <p:embed/>
                </p:oleObj>
              </mc:Choice>
              <mc:Fallback>
                <p:oleObj name="Equation" r:id="rId21" imgW="41904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7509205" y="2378737"/>
                        <a:ext cx="750888" cy="5237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15">
            <a:extLst>
              <a:ext uri="{FF2B5EF4-FFF2-40B4-BE49-F238E27FC236}">
                <a16:creationId xmlns:a16="http://schemas.microsoft.com/office/drawing/2014/main" id="{9F15D379-4649-E4DA-2001-4A12278589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5937902"/>
              </p:ext>
            </p:extLst>
          </p:nvPr>
        </p:nvGraphicFramePr>
        <p:xfrm>
          <a:off x="3008731" y="3303565"/>
          <a:ext cx="1771650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333440" imgH="507960" progId="Equation.DSMT4">
                  <p:embed/>
                </p:oleObj>
              </mc:Choice>
              <mc:Fallback>
                <p:oleObj name="Equation" r:id="rId23" imgW="133344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008731" y="3303565"/>
                        <a:ext cx="1771650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2">
            <a:extLst>
              <a:ext uri="{FF2B5EF4-FFF2-40B4-BE49-F238E27FC236}">
                <a16:creationId xmlns:a16="http://schemas.microsoft.com/office/drawing/2014/main" id="{74FC64D6-B9AC-4CAD-AF16-DA78AF49CF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2832835"/>
              </p:ext>
            </p:extLst>
          </p:nvPr>
        </p:nvGraphicFramePr>
        <p:xfrm>
          <a:off x="5567363" y="3279356"/>
          <a:ext cx="1580128" cy="687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168200" imgH="507960" progId="Equation.DSMT4">
                  <p:embed/>
                </p:oleObj>
              </mc:Choice>
              <mc:Fallback>
                <p:oleObj name="Equation" r:id="rId25" imgW="116820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5567363" y="3279356"/>
                        <a:ext cx="1580128" cy="687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6">
            <a:extLst>
              <a:ext uri="{FF2B5EF4-FFF2-40B4-BE49-F238E27FC236}">
                <a16:creationId xmlns:a16="http://schemas.microsoft.com/office/drawing/2014/main" id="{37C0C765-D09A-D5E5-FB48-D5714C1D99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7360569"/>
              </p:ext>
            </p:extLst>
          </p:nvPr>
        </p:nvGraphicFramePr>
        <p:xfrm>
          <a:off x="2219324" y="4174444"/>
          <a:ext cx="165735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117440" imgH="368280" progId="Equation.DSMT4">
                  <p:embed/>
                </p:oleObj>
              </mc:Choice>
              <mc:Fallback>
                <p:oleObj name="Equation" r:id="rId27" imgW="1117440" imgH="36828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2219324" y="4174444"/>
                        <a:ext cx="1657350" cy="54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6">
            <a:extLst>
              <a:ext uri="{FF2B5EF4-FFF2-40B4-BE49-F238E27FC236}">
                <a16:creationId xmlns:a16="http://schemas.microsoft.com/office/drawing/2014/main" id="{C96956ED-1DE0-4A47-314C-3A6AB75980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4917628"/>
              </p:ext>
            </p:extLst>
          </p:nvPr>
        </p:nvGraphicFramePr>
        <p:xfrm>
          <a:off x="4919993" y="4146820"/>
          <a:ext cx="1073150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723600" imgH="291960" progId="Equation.DSMT4">
                  <p:embed/>
                </p:oleObj>
              </mc:Choice>
              <mc:Fallback>
                <p:oleObj name="Equation" r:id="rId29" imgW="723600" imgH="291960" progId="Equation.DSMT4">
                  <p:embed/>
                  <p:pic>
                    <p:nvPicPr>
                      <p:cNvPr id="12" name="Об'єкт 16">
                        <a:extLst>
                          <a:ext uri="{FF2B5EF4-FFF2-40B4-BE49-F238E27FC236}">
                            <a16:creationId xmlns:a16="http://schemas.microsoft.com/office/drawing/2014/main" id="{37C0C765-D09A-D5E5-FB48-D5714C1D99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4919993" y="4146820"/>
                        <a:ext cx="1073150" cy="433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6">
            <a:extLst>
              <a:ext uri="{FF2B5EF4-FFF2-40B4-BE49-F238E27FC236}">
                <a16:creationId xmlns:a16="http://schemas.microsoft.com/office/drawing/2014/main" id="{57FE1A83-DF43-9BB2-7A30-D01B4C2193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5957919"/>
              </p:ext>
            </p:extLst>
          </p:nvPr>
        </p:nvGraphicFramePr>
        <p:xfrm>
          <a:off x="6955402" y="4127342"/>
          <a:ext cx="1111250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749160" imgH="291960" progId="Equation.DSMT4">
                  <p:embed/>
                </p:oleObj>
              </mc:Choice>
              <mc:Fallback>
                <p:oleObj name="Equation" r:id="rId31" imgW="749160" imgH="291960" progId="Equation.DSMT4">
                  <p:embed/>
                  <p:pic>
                    <p:nvPicPr>
                      <p:cNvPr id="13" name="Об'єкт 16">
                        <a:extLst>
                          <a:ext uri="{FF2B5EF4-FFF2-40B4-BE49-F238E27FC236}">
                            <a16:creationId xmlns:a16="http://schemas.microsoft.com/office/drawing/2014/main" id="{C96956ED-1DE0-4A47-314C-3A6AB75980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6955402" y="4127342"/>
                        <a:ext cx="1111250" cy="433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5">
            <a:extLst>
              <a:ext uri="{FF2B5EF4-FFF2-40B4-BE49-F238E27FC236}">
                <a16:creationId xmlns:a16="http://schemas.microsoft.com/office/drawing/2014/main" id="{5E86B6D8-FB1F-9D0E-83F0-E10E1DD361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0940188"/>
              </p:ext>
            </p:extLst>
          </p:nvPr>
        </p:nvGraphicFramePr>
        <p:xfrm>
          <a:off x="2155136" y="4810350"/>
          <a:ext cx="630872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3" imgW="4749480" imgH="507960" progId="Equation.DSMT4">
                  <p:embed/>
                </p:oleObj>
              </mc:Choice>
              <mc:Fallback>
                <p:oleObj name="Equation" r:id="rId33" imgW="4749480" imgH="507960" progId="Equation.DSMT4">
                  <p:embed/>
                  <p:pic>
                    <p:nvPicPr>
                      <p:cNvPr id="10" name="Об'єкт 15">
                        <a:extLst>
                          <a:ext uri="{FF2B5EF4-FFF2-40B4-BE49-F238E27FC236}">
                            <a16:creationId xmlns:a16="http://schemas.microsoft.com/office/drawing/2014/main" id="{9F15D379-4649-E4DA-2001-4A12278589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2155136" y="4810350"/>
                        <a:ext cx="6308725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'єкт 15">
            <a:extLst>
              <a:ext uri="{FF2B5EF4-FFF2-40B4-BE49-F238E27FC236}">
                <a16:creationId xmlns:a16="http://schemas.microsoft.com/office/drawing/2014/main" id="{16C86441-C786-9170-0CAF-AB6029364A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6971010"/>
              </p:ext>
            </p:extLst>
          </p:nvPr>
        </p:nvGraphicFramePr>
        <p:xfrm>
          <a:off x="2120105" y="5456379"/>
          <a:ext cx="185578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5" imgW="1396800" imgH="507960" progId="Equation.DSMT4">
                  <p:embed/>
                </p:oleObj>
              </mc:Choice>
              <mc:Fallback>
                <p:oleObj name="Equation" r:id="rId35" imgW="1396800" imgH="507960" progId="Equation.DSMT4">
                  <p:embed/>
                  <p:pic>
                    <p:nvPicPr>
                      <p:cNvPr id="15" name="Об'єкт 15">
                        <a:extLst>
                          <a:ext uri="{FF2B5EF4-FFF2-40B4-BE49-F238E27FC236}">
                            <a16:creationId xmlns:a16="http://schemas.microsoft.com/office/drawing/2014/main" id="{5E86B6D8-FB1F-9D0E-83F0-E10E1DD361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2120105" y="5456379"/>
                        <a:ext cx="1855787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'єкт 15">
            <a:extLst>
              <a:ext uri="{FF2B5EF4-FFF2-40B4-BE49-F238E27FC236}">
                <a16:creationId xmlns:a16="http://schemas.microsoft.com/office/drawing/2014/main" id="{DCA5E1A5-669A-036A-E188-D140339E33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8850461"/>
              </p:ext>
            </p:extLst>
          </p:nvPr>
        </p:nvGraphicFramePr>
        <p:xfrm>
          <a:off x="5014645" y="5544261"/>
          <a:ext cx="334010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7" imgW="2514600" imgH="545760" progId="Equation.DSMT4">
                  <p:embed/>
                </p:oleObj>
              </mc:Choice>
              <mc:Fallback>
                <p:oleObj name="Equation" r:id="rId37" imgW="2514600" imgH="545760" progId="Equation.DSMT4">
                  <p:embed/>
                  <p:pic>
                    <p:nvPicPr>
                      <p:cNvPr id="19" name="Об'єкт 15">
                        <a:extLst>
                          <a:ext uri="{FF2B5EF4-FFF2-40B4-BE49-F238E27FC236}">
                            <a16:creationId xmlns:a16="http://schemas.microsoft.com/office/drawing/2014/main" id="{16C86441-C786-9170-0CAF-AB6029364A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5014645" y="5544261"/>
                        <a:ext cx="334010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'єкт 15">
            <a:extLst>
              <a:ext uri="{FF2B5EF4-FFF2-40B4-BE49-F238E27FC236}">
                <a16:creationId xmlns:a16="http://schemas.microsoft.com/office/drawing/2014/main" id="{6C315B04-9AB5-9EC8-77CE-5B52EFDBE5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3262803"/>
              </p:ext>
            </p:extLst>
          </p:nvPr>
        </p:nvGraphicFramePr>
        <p:xfrm>
          <a:off x="2011363" y="6165850"/>
          <a:ext cx="193992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9" imgW="1460160" imgH="507960" progId="Equation.DSMT4">
                  <p:embed/>
                </p:oleObj>
              </mc:Choice>
              <mc:Fallback>
                <p:oleObj name="Equation" r:id="rId39" imgW="1460160" imgH="507960" progId="Equation.DSMT4">
                  <p:embed/>
                  <p:pic>
                    <p:nvPicPr>
                      <p:cNvPr id="19" name="Об'єкт 15">
                        <a:extLst>
                          <a:ext uri="{FF2B5EF4-FFF2-40B4-BE49-F238E27FC236}">
                            <a16:creationId xmlns:a16="http://schemas.microsoft.com/office/drawing/2014/main" id="{16C86441-C786-9170-0CAF-AB6029364A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2011363" y="6165850"/>
                        <a:ext cx="1939925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861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4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124EDC-EBDF-407E-BCA6-8CD76E90C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429000"/>
            <a:ext cx="3245346" cy="294028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1847B0-CE46-415C-8DC2-8396B6478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72554"/>
            <a:ext cx="4140649" cy="322845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D0BFE4-6EA5-4E09-8FAF-AAE8741B3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356992"/>
            <a:ext cx="3503472" cy="123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777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31D73B-06A8-4EF1-9897-3CF8CBB86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030" y="3711918"/>
            <a:ext cx="4536504" cy="255178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9FDE7B-146E-45C0-B19B-D47D148423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934" y="1421467"/>
            <a:ext cx="3170965" cy="161229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A97BF7AA-BF2C-4D7E-BA69-8C91CF60E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712" y="372108"/>
            <a:ext cx="65024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altLang="ko-KR" sz="3600" i="1" kern="0" dirty="0">
                <a:latin typeface="Verdana" pitchFamily="34" charset="0"/>
                <a:ea typeface="굴림" charset="-127"/>
              </a:rPr>
              <a:t>хвильове рівняння</a:t>
            </a:r>
            <a:endParaRPr lang="uk-UA" sz="3600" i="1" kern="0" dirty="0"/>
          </a:p>
        </p:txBody>
      </p:sp>
    </p:spTree>
    <p:extLst>
      <p:ext uri="{BB962C8B-B14F-4D97-AF65-F5344CB8AC3E}">
        <p14:creationId xmlns:p14="http://schemas.microsoft.com/office/powerpoint/2010/main" val="24253426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2690415"/>
              </p:ext>
            </p:extLst>
          </p:nvPr>
        </p:nvGraphicFramePr>
        <p:xfrm>
          <a:off x="2323091" y="614511"/>
          <a:ext cx="2634165" cy="949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09400" imgH="507960" progId="Equation.DSMT4">
                  <p:embed/>
                </p:oleObj>
              </mc:Choice>
              <mc:Fallback>
                <p:oleObj name="Equation" r:id="rId3" imgW="140940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3091" y="614511"/>
                        <a:ext cx="2634165" cy="949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95AB9D13-23CE-4BDA-8168-130641D425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836728"/>
              </p:ext>
            </p:extLst>
          </p:nvPr>
        </p:nvGraphicFramePr>
        <p:xfrm>
          <a:off x="5999163" y="614363"/>
          <a:ext cx="27527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73120" imgH="507960" progId="Equation.DSMT4">
                  <p:embed/>
                </p:oleObj>
              </mc:Choice>
              <mc:Fallback>
                <p:oleObj name="Equation" r:id="rId5" imgW="147312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99163" y="614363"/>
                        <a:ext cx="2752725" cy="949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5">
            <a:extLst>
              <a:ext uri="{FF2B5EF4-FFF2-40B4-BE49-F238E27FC236}">
                <a16:creationId xmlns:a16="http://schemas.microsoft.com/office/drawing/2014/main" id="{542F040F-225E-0ED6-05AE-92BE0C8EBA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01529"/>
              </p:ext>
            </p:extLst>
          </p:nvPr>
        </p:nvGraphicFramePr>
        <p:xfrm>
          <a:off x="4124942" y="2030000"/>
          <a:ext cx="2525783" cy="684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18960" imgH="330120" progId="Equation.DSMT4">
                  <p:embed/>
                </p:oleObj>
              </mc:Choice>
              <mc:Fallback>
                <p:oleObj name="Equation" r:id="rId7" imgW="1218960" imgH="33012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24942" y="2030000"/>
                        <a:ext cx="2525783" cy="684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C68A96A-F202-C580-6D8A-84BDDA31D269}"/>
              </a:ext>
            </a:extLst>
          </p:cNvPr>
          <p:cNvSpPr txBox="1"/>
          <p:nvPr/>
        </p:nvSpPr>
        <p:spPr>
          <a:xfrm>
            <a:off x="2130640" y="3429000"/>
            <a:ext cx="1434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>
                <a:solidFill>
                  <a:srgbClr val="C00000"/>
                </a:solidFill>
              </a:rPr>
              <a:t>вакуум:</a:t>
            </a:r>
            <a:endParaRPr lang="ru-UA" sz="2800" dirty="0">
              <a:solidFill>
                <a:srgbClr val="C00000"/>
              </a:solidFill>
            </a:endParaRPr>
          </a:p>
        </p:txBody>
      </p:sp>
      <p:graphicFrame>
        <p:nvGraphicFramePr>
          <p:cNvPr id="4" name="Об'єкт 15">
            <a:extLst>
              <a:ext uri="{FF2B5EF4-FFF2-40B4-BE49-F238E27FC236}">
                <a16:creationId xmlns:a16="http://schemas.microsoft.com/office/drawing/2014/main" id="{319F8BE4-2AD3-5319-B186-CCF5EB5276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7962905"/>
              </p:ext>
            </p:extLst>
          </p:nvPr>
        </p:nvGraphicFramePr>
        <p:xfrm>
          <a:off x="4012100" y="3218032"/>
          <a:ext cx="4340225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095200" imgH="558720" progId="Equation.DSMT4">
                  <p:embed/>
                </p:oleObj>
              </mc:Choice>
              <mc:Fallback>
                <p:oleObj name="Equation" r:id="rId9" imgW="2095200" imgH="558720" progId="Equation.DSMT4">
                  <p:embed/>
                  <p:pic>
                    <p:nvPicPr>
                      <p:cNvPr id="2" name="Об'єкт 15">
                        <a:extLst>
                          <a:ext uri="{FF2B5EF4-FFF2-40B4-BE49-F238E27FC236}">
                            <a16:creationId xmlns:a16="http://schemas.microsoft.com/office/drawing/2014/main" id="{542F040F-225E-0ED6-05AE-92BE0C8EBA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12100" y="3218032"/>
                        <a:ext cx="4340225" cy="1157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0C1D2F1-3616-6975-67AF-36417CA5C53C}"/>
              </a:ext>
            </a:extLst>
          </p:cNvPr>
          <p:cNvSpPr txBox="1"/>
          <p:nvPr/>
        </p:nvSpPr>
        <p:spPr>
          <a:xfrm>
            <a:off x="1929760" y="4958904"/>
            <a:ext cx="3216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>
                <a:solidFill>
                  <a:srgbClr val="0070C0"/>
                </a:solidFill>
              </a:rPr>
              <a:t>інше середовище:</a:t>
            </a:r>
            <a:endParaRPr lang="ru-UA" sz="2800" dirty="0">
              <a:solidFill>
                <a:srgbClr val="0070C0"/>
              </a:solidFill>
            </a:endParaRPr>
          </a:p>
        </p:txBody>
      </p:sp>
      <p:graphicFrame>
        <p:nvGraphicFramePr>
          <p:cNvPr id="7" name="Об'єкт 15">
            <a:extLst>
              <a:ext uri="{FF2B5EF4-FFF2-40B4-BE49-F238E27FC236}">
                <a16:creationId xmlns:a16="http://schemas.microsoft.com/office/drawing/2014/main" id="{29C17A9F-3BFC-13D9-1494-32F5A78346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8554039"/>
              </p:ext>
            </p:extLst>
          </p:nvPr>
        </p:nvGraphicFramePr>
        <p:xfrm>
          <a:off x="5631480" y="4777388"/>
          <a:ext cx="2103437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15920" imgH="545760" progId="Equation.DSMT4">
                  <p:embed/>
                </p:oleObj>
              </mc:Choice>
              <mc:Fallback>
                <p:oleObj name="Equation" r:id="rId11" imgW="1015920" imgH="545760" progId="Equation.DSMT4">
                  <p:embed/>
                  <p:pic>
                    <p:nvPicPr>
                      <p:cNvPr id="4" name="Об'єкт 15">
                        <a:extLst>
                          <a:ext uri="{FF2B5EF4-FFF2-40B4-BE49-F238E27FC236}">
                            <a16:creationId xmlns:a16="http://schemas.microsoft.com/office/drawing/2014/main" id="{319F8BE4-2AD3-5319-B186-CCF5EB5276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31480" y="4777388"/>
                        <a:ext cx="2103437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15">
            <a:extLst>
              <a:ext uri="{FF2B5EF4-FFF2-40B4-BE49-F238E27FC236}">
                <a16:creationId xmlns:a16="http://schemas.microsoft.com/office/drawing/2014/main" id="{8E5CFDB6-5B79-8AA1-6C6F-F5C0B223B3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7823930"/>
              </p:ext>
            </p:extLst>
          </p:nvPr>
        </p:nvGraphicFramePr>
        <p:xfrm>
          <a:off x="6253233" y="5927724"/>
          <a:ext cx="1366838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60240" imgH="304560" progId="Equation.DSMT4">
                  <p:embed/>
                </p:oleObj>
              </mc:Choice>
              <mc:Fallback>
                <p:oleObj name="Equation" r:id="rId13" imgW="660240" imgH="304560" progId="Equation.DSMT4">
                  <p:embed/>
                  <p:pic>
                    <p:nvPicPr>
                      <p:cNvPr id="7" name="Об'єкт 15">
                        <a:extLst>
                          <a:ext uri="{FF2B5EF4-FFF2-40B4-BE49-F238E27FC236}">
                            <a16:creationId xmlns:a16="http://schemas.microsoft.com/office/drawing/2014/main" id="{29C17A9F-3BFC-13D9-1494-32F5A78346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253233" y="5927724"/>
                        <a:ext cx="1366838" cy="631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670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g-xLTN29.png">
            <a:extLst>
              <a:ext uri="{FF2B5EF4-FFF2-40B4-BE49-F238E27FC236}">
                <a16:creationId xmlns:a16="http://schemas.microsoft.com/office/drawing/2014/main" id="{2D1E2CEE-59E7-41E9-B2A3-023DFB6BE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791" y="5659066"/>
            <a:ext cx="3089679" cy="895559"/>
          </a:xfrm>
          <a:prstGeom prst="rect">
            <a:avLst/>
          </a:prstGeom>
        </p:spPr>
      </p:pic>
      <p:pic>
        <p:nvPicPr>
          <p:cNvPr id="3" name="Рисунок 2" descr="img-fTek1e.png">
            <a:extLst>
              <a:ext uri="{FF2B5EF4-FFF2-40B4-BE49-F238E27FC236}">
                <a16:creationId xmlns:a16="http://schemas.microsoft.com/office/drawing/2014/main" id="{9E78B193-3359-475E-833C-D48EE55EC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829" y="5200563"/>
            <a:ext cx="2272801" cy="1507886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4ACE458D-C1F2-4948-BE80-82B96B7BCE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8963564"/>
              </p:ext>
            </p:extLst>
          </p:nvPr>
        </p:nvGraphicFramePr>
        <p:xfrm>
          <a:off x="6460650" y="254910"/>
          <a:ext cx="1613798" cy="68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93760" imgH="507960" progId="Equation.DSMT4">
                  <p:embed/>
                </p:oleObj>
              </mc:Choice>
              <mc:Fallback>
                <p:oleObj name="Equation" r:id="rId5" imgW="119376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60650" y="254910"/>
                        <a:ext cx="1613798" cy="685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EDC2A201-96BF-4F0C-A38B-03BE2F31C2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0077083"/>
              </p:ext>
            </p:extLst>
          </p:nvPr>
        </p:nvGraphicFramePr>
        <p:xfrm>
          <a:off x="2261787" y="288016"/>
          <a:ext cx="178911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46040" imgH="507960" progId="Equation.DSMT4">
                  <p:embed/>
                </p:oleObj>
              </mc:Choice>
              <mc:Fallback>
                <p:oleObj name="Equation" r:id="rId7" imgW="134604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61787" y="288016"/>
                        <a:ext cx="1789112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66FA0A85-AF98-42A0-9FF6-888CDA9C43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3700416"/>
              </p:ext>
            </p:extLst>
          </p:nvPr>
        </p:nvGraphicFramePr>
        <p:xfrm>
          <a:off x="2727129" y="3506202"/>
          <a:ext cx="10922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36560" imgH="291960" progId="Equation.DSMT4">
                  <p:embed/>
                </p:oleObj>
              </mc:Choice>
              <mc:Fallback>
                <p:oleObj name="Equation" r:id="rId9" imgW="7365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27129" y="3506202"/>
                        <a:ext cx="1092200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9B835F2F-A44C-442E-B082-9EFAD4DAF6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9386221"/>
              </p:ext>
            </p:extLst>
          </p:nvPr>
        </p:nvGraphicFramePr>
        <p:xfrm>
          <a:off x="6918630" y="3429000"/>
          <a:ext cx="119221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774360" imgH="291960" progId="Equation.DSMT4">
                  <p:embed/>
                </p:oleObj>
              </mc:Choice>
              <mc:Fallback>
                <p:oleObj name="Equation" r:id="rId11" imgW="77436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18630" y="3429000"/>
                        <a:ext cx="1192212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C3499C2-D0A0-2C20-41D5-B5CC6747D09D}"/>
              </a:ext>
            </a:extLst>
          </p:cNvPr>
          <p:cNvCxnSpPr/>
          <p:nvPr/>
        </p:nvCxnSpPr>
        <p:spPr>
          <a:xfrm>
            <a:off x="1811045" y="5024761"/>
            <a:ext cx="733295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Об'єкт 4">
            <a:extLst>
              <a:ext uri="{FF2B5EF4-FFF2-40B4-BE49-F238E27FC236}">
                <a16:creationId xmlns:a16="http://schemas.microsoft.com/office/drawing/2014/main" id="{A61B4257-12C4-B1D8-9B7A-E014BC735F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1929067"/>
              </p:ext>
            </p:extLst>
          </p:nvPr>
        </p:nvGraphicFramePr>
        <p:xfrm>
          <a:off x="2094568" y="1048557"/>
          <a:ext cx="2315062" cy="6796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993680" imgH="583920" progId="Equation.DSMT4">
                  <p:embed/>
                </p:oleObj>
              </mc:Choice>
              <mc:Fallback>
                <p:oleObj name="Equation" r:id="rId13" imgW="1993680" imgH="58392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EDC2A201-96BF-4F0C-A38B-03BE2F31C2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94568" y="1048557"/>
                        <a:ext cx="2315062" cy="6796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4">
            <a:extLst>
              <a:ext uri="{FF2B5EF4-FFF2-40B4-BE49-F238E27FC236}">
                <a16:creationId xmlns:a16="http://schemas.microsoft.com/office/drawing/2014/main" id="{7860D25C-A595-3AC1-B057-EAD0C04AF4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000254"/>
              </p:ext>
            </p:extLst>
          </p:nvPr>
        </p:nvGraphicFramePr>
        <p:xfrm>
          <a:off x="2124075" y="1863725"/>
          <a:ext cx="23145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993680" imgH="533160" progId="Equation.DSMT4">
                  <p:embed/>
                </p:oleObj>
              </mc:Choice>
              <mc:Fallback>
                <p:oleObj name="Equation" r:id="rId15" imgW="1993680" imgH="533160" progId="Equation.DSMT4">
                  <p:embed/>
                  <p:pic>
                    <p:nvPicPr>
                      <p:cNvPr id="10" name="Об'єкт 4">
                        <a:extLst>
                          <a:ext uri="{FF2B5EF4-FFF2-40B4-BE49-F238E27FC236}">
                            <a16:creationId xmlns:a16="http://schemas.microsoft.com/office/drawing/2014/main" id="{A61B4257-12C4-B1D8-9B7A-E014BC735F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124075" y="1863725"/>
                        <a:ext cx="2314575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4">
            <a:extLst>
              <a:ext uri="{FF2B5EF4-FFF2-40B4-BE49-F238E27FC236}">
                <a16:creationId xmlns:a16="http://schemas.microsoft.com/office/drawing/2014/main" id="{F42E48E3-E3E5-B52C-DBAB-DBF1CB4384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9000908"/>
              </p:ext>
            </p:extLst>
          </p:nvPr>
        </p:nvGraphicFramePr>
        <p:xfrm>
          <a:off x="2136775" y="2551113"/>
          <a:ext cx="2314575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993680" imgH="583920" progId="Equation.DSMT4">
                  <p:embed/>
                </p:oleObj>
              </mc:Choice>
              <mc:Fallback>
                <p:oleObj name="Equation" r:id="rId17" imgW="1993680" imgH="583920" progId="Equation.DSMT4">
                  <p:embed/>
                  <p:pic>
                    <p:nvPicPr>
                      <p:cNvPr id="11" name="Об'єкт 4">
                        <a:extLst>
                          <a:ext uri="{FF2B5EF4-FFF2-40B4-BE49-F238E27FC236}">
                            <a16:creationId xmlns:a16="http://schemas.microsoft.com/office/drawing/2014/main" id="{7860D25C-A595-3AC1-B057-EAD0C04AF4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136775" y="2551113"/>
                        <a:ext cx="2314575" cy="677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4">
            <a:extLst>
              <a:ext uri="{FF2B5EF4-FFF2-40B4-BE49-F238E27FC236}">
                <a16:creationId xmlns:a16="http://schemas.microsoft.com/office/drawing/2014/main" id="{B381A822-E47E-5B68-DFC0-BF18B7EA7E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3735066"/>
              </p:ext>
            </p:extLst>
          </p:nvPr>
        </p:nvGraphicFramePr>
        <p:xfrm>
          <a:off x="6051550" y="1049338"/>
          <a:ext cx="2182813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879560" imgH="583920" progId="Equation.DSMT4">
                  <p:embed/>
                </p:oleObj>
              </mc:Choice>
              <mc:Fallback>
                <p:oleObj name="Equation" r:id="rId19" imgW="1879560" imgH="583920" progId="Equation.DSMT4">
                  <p:embed/>
                  <p:pic>
                    <p:nvPicPr>
                      <p:cNvPr id="10" name="Об'єкт 4">
                        <a:extLst>
                          <a:ext uri="{FF2B5EF4-FFF2-40B4-BE49-F238E27FC236}">
                            <a16:creationId xmlns:a16="http://schemas.microsoft.com/office/drawing/2014/main" id="{A61B4257-12C4-B1D8-9B7A-E014BC735F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051550" y="1049338"/>
                        <a:ext cx="2182813" cy="67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4">
            <a:extLst>
              <a:ext uri="{FF2B5EF4-FFF2-40B4-BE49-F238E27FC236}">
                <a16:creationId xmlns:a16="http://schemas.microsoft.com/office/drawing/2014/main" id="{BBC7E313-9807-1209-59DE-6918DDA67C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3507054"/>
              </p:ext>
            </p:extLst>
          </p:nvPr>
        </p:nvGraphicFramePr>
        <p:xfrm>
          <a:off x="6097588" y="2541588"/>
          <a:ext cx="218281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879560" imgH="583920" progId="Equation.DSMT4">
                  <p:embed/>
                </p:oleObj>
              </mc:Choice>
              <mc:Fallback>
                <p:oleObj name="Equation" r:id="rId21" imgW="1879560" imgH="583920" progId="Equation.DSMT4">
                  <p:embed/>
                  <p:pic>
                    <p:nvPicPr>
                      <p:cNvPr id="12" name="Об'єкт 4">
                        <a:extLst>
                          <a:ext uri="{FF2B5EF4-FFF2-40B4-BE49-F238E27FC236}">
                            <a16:creationId xmlns:a16="http://schemas.microsoft.com/office/drawing/2014/main" id="{F42E48E3-E3E5-B52C-DBAB-DBF1CB4384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097588" y="2541588"/>
                        <a:ext cx="2182812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4">
            <a:extLst>
              <a:ext uri="{FF2B5EF4-FFF2-40B4-BE49-F238E27FC236}">
                <a16:creationId xmlns:a16="http://schemas.microsoft.com/office/drawing/2014/main" id="{00FBAD2B-E691-A546-E360-2796006786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906832"/>
              </p:ext>
            </p:extLst>
          </p:nvPr>
        </p:nvGraphicFramePr>
        <p:xfrm>
          <a:off x="6053138" y="1827213"/>
          <a:ext cx="218122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879560" imgH="533160" progId="Equation.DSMT4">
                  <p:embed/>
                </p:oleObj>
              </mc:Choice>
              <mc:Fallback>
                <p:oleObj name="Equation" r:id="rId23" imgW="1879560" imgH="533160" progId="Equation.DSMT4">
                  <p:embed/>
                  <p:pic>
                    <p:nvPicPr>
                      <p:cNvPr id="11" name="Об'єкт 4">
                        <a:extLst>
                          <a:ext uri="{FF2B5EF4-FFF2-40B4-BE49-F238E27FC236}">
                            <a16:creationId xmlns:a16="http://schemas.microsoft.com/office/drawing/2014/main" id="{7860D25C-A595-3AC1-B057-EAD0C04AF4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6053138" y="1827213"/>
                        <a:ext cx="2181225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4">
            <a:extLst>
              <a:ext uri="{FF2B5EF4-FFF2-40B4-BE49-F238E27FC236}">
                <a16:creationId xmlns:a16="http://schemas.microsoft.com/office/drawing/2014/main" id="{9594C3F7-05CC-4B40-74B9-FDD1EC645C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198709"/>
              </p:ext>
            </p:extLst>
          </p:nvPr>
        </p:nvGraphicFramePr>
        <p:xfrm>
          <a:off x="2192077" y="4101006"/>
          <a:ext cx="2144453" cy="708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612800" imgH="533160" progId="Equation.DSMT4">
                  <p:embed/>
                </p:oleObj>
              </mc:Choice>
              <mc:Fallback>
                <p:oleObj name="Equation" r:id="rId25" imgW="1612800" imgH="533160" progId="Equation.DSMT4">
                  <p:embed/>
                  <p:pic>
                    <p:nvPicPr>
                      <p:cNvPr id="12" name="Об'єкт 4">
                        <a:extLst>
                          <a:ext uri="{FF2B5EF4-FFF2-40B4-BE49-F238E27FC236}">
                            <a16:creationId xmlns:a16="http://schemas.microsoft.com/office/drawing/2014/main" id="{F42E48E3-E3E5-B52C-DBAB-DBF1CB4384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192077" y="4101006"/>
                        <a:ext cx="2144453" cy="708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4">
            <a:extLst>
              <a:ext uri="{FF2B5EF4-FFF2-40B4-BE49-F238E27FC236}">
                <a16:creationId xmlns:a16="http://schemas.microsoft.com/office/drawing/2014/main" id="{73823090-6EA8-A2A2-769F-AEB558546E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0404589"/>
              </p:ext>
            </p:extLst>
          </p:nvPr>
        </p:nvGraphicFramePr>
        <p:xfrm>
          <a:off x="6367463" y="4087813"/>
          <a:ext cx="229552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726920" imgH="533160" progId="Equation.DSMT4">
                  <p:embed/>
                </p:oleObj>
              </mc:Choice>
              <mc:Fallback>
                <p:oleObj name="Equation" r:id="rId27" imgW="1726920" imgH="533160" progId="Equation.DSMT4">
                  <p:embed/>
                  <p:pic>
                    <p:nvPicPr>
                      <p:cNvPr id="16" name="Об'єкт 4">
                        <a:extLst>
                          <a:ext uri="{FF2B5EF4-FFF2-40B4-BE49-F238E27FC236}">
                            <a16:creationId xmlns:a16="http://schemas.microsoft.com/office/drawing/2014/main" id="{9594C3F7-05CC-4B40-74B9-FDD1EC645C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6367463" y="4087813"/>
                        <a:ext cx="229552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673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3C4FDE-E8B9-4905-8200-737804DF1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4005064"/>
            <a:ext cx="2352125" cy="235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BEE8BF-DD20-4E39-A2D1-7346AB7B6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644827"/>
            <a:ext cx="548640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1746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650CA509-E64B-470D-8364-0BE103E992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0119106"/>
              </p:ext>
            </p:extLst>
          </p:nvPr>
        </p:nvGraphicFramePr>
        <p:xfrm>
          <a:off x="2478317" y="426110"/>
          <a:ext cx="9112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85800" imgH="482400" progId="Equation.DSMT4">
                  <p:embed/>
                </p:oleObj>
              </mc:Choice>
              <mc:Fallback>
                <p:oleObj name="Equation" r:id="rId3" imgW="685800" imgH="48240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EDC2A201-96BF-4F0C-A38B-03BE2F31C2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78317" y="426110"/>
                        <a:ext cx="9112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36B5B73-32F6-4E63-ABD8-B550097D68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8069224"/>
              </p:ext>
            </p:extLst>
          </p:nvPr>
        </p:nvGraphicFramePr>
        <p:xfrm>
          <a:off x="1955236" y="1165254"/>
          <a:ext cx="195738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73120" imgH="495000" progId="Equation.DSMT4">
                  <p:embed/>
                </p:oleObj>
              </mc:Choice>
              <mc:Fallback>
                <p:oleObj name="Equation" r:id="rId5" imgW="1473120" imgH="4950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55236" y="1165254"/>
                        <a:ext cx="195738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2C5CF235-E9F5-4499-9BC2-3AF4E422B5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3297197"/>
              </p:ext>
            </p:extLst>
          </p:nvPr>
        </p:nvGraphicFramePr>
        <p:xfrm>
          <a:off x="5060388" y="425450"/>
          <a:ext cx="8604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47640" imgH="482400" progId="Equation.DSMT4">
                  <p:embed/>
                </p:oleObj>
              </mc:Choice>
              <mc:Fallback>
                <p:oleObj name="Equation" r:id="rId7" imgW="647640" imgH="4824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60388" y="425450"/>
                        <a:ext cx="8604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97075576-3BFE-4E8D-93FD-CA07EE00C7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887781"/>
              </p:ext>
            </p:extLst>
          </p:nvPr>
        </p:nvGraphicFramePr>
        <p:xfrm>
          <a:off x="2056436" y="2131034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346040" imgH="495000" progId="Equation.DSMT4">
                  <p:embed/>
                </p:oleObj>
              </mc:Choice>
              <mc:Fallback>
                <p:oleObj name="Equation" r:id="rId9" imgW="134604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56436" y="2131034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2FEFF1F-70A5-4A71-A6C8-97A65B26CE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8705582"/>
              </p:ext>
            </p:extLst>
          </p:nvPr>
        </p:nvGraphicFramePr>
        <p:xfrm>
          <a:off x="4704788" y="2114550"/>
          <a:ext cx="157003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180800" imgH="495000" progId="Equation.DSMT4">
                  <p:embed/>
                </p:oleObj>
              </mc:Choice>
              <mc:Fallback>
                <p:oleObj name="Equation" r:id="rId11" imgW="118080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704788" y="2114550"/>
                        <a:ext cx="157003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CEE9D67E-6A73-4B85-80EE-ACD58FEF7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7433410"/>
              </p:ext>
            </p:extLst>
          </p:nvPr>
        </p:nvGraphicFramePr>
        <p:xfrm>
          <a:off x="4611126" y="1165225"/>
          <a:ext cx="1755775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320480" imgH="495000" progId="Equation.DSMT4">
                  <p:embed/>
                </p:oleObj>
              </mc:Choice>
              <mc:Fallback>
                <p:oleObj name="Equation" r:id="rId13" imgW="132048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611126" y="1165225"/>
                        <a:ext cx="1755775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175DBC35-2770-4739-86B1-C39B6EC949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129604"/>
              </p:ext>
            </p:extLst>
          </p:nvPr>
        </p:nvGraphicFramePr>
        <p:xfrm>
          <a:off x="7272507" y="1715865"/>
          <a:ext cx="9112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685800" imgH="482400" progId="Equation.DSMT4">
                  <p:embed/>
                </p:oleObj>
              </mc:Choice>
              <mc:Fallback>
                <p:oleObj name="Equation" r:id="rId15" imgW="685800" imgH="4824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272507" y="1715865"/>
                        <a:ext cx="9112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2BC6C19-CC04-4EAC-9878-D0998B28CA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428098"/>
              </p:ext>
            </p:extLst>
          </p:nvPr>
        </p:nvGraphicFramePr>
        <p:xfrm>
          <a:off x="7297738" y="509588"/>
          <a:ext cx="8604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47640" imgH="482400" progId="Equation.DSMT4">
                  <p:embed/>
                </p:oleObj>
              </mc:Choice>
              <mc:Fallback>
                <p:oleObj name="Equation" r:id="rId17" imgW="647640" imgH="4824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175DBC35-2770-4739-86B1-C39B6EC949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297738" y="509588"/>
                        <a:ext cx="8604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3">
            <a:extLst>
              <a:ext uri="{FF2B5EF4-FFF2-40B4-BE49-F238E27FC236}">
                <a16:creationId xmlns:a16="http://schemas.microsoft.com/office/drawing/2014/main" id="{23BCFEB6-83D7-62BA-390B-B17BFCC21D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5867585"/>
              </p:ext>
            </p:extLst>
          </p:nvPr>
        </p:nvGraphicFramePr>
        <p:xfrm>
          <a:off x="2146164" y="3516081"/>
          <a:ext cx="1422674" cy="4256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850680" imgH="253800" progId="Equation.DSMT4">
                  <p:embed/>
                </p:oleObj>
              </mc:Choice>
              <mc:Fallback>
                <p:oleObj name="Equation" r:id="rId19" imgW="85068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146164" y="3516081"/>
                        <a:ext cx="1422674" cy="4256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3">
            <a:extLst>
              <a:ext uri="{FF2B5EF4-FFF2-40B4-BE49-F238E27FC236}">
                <a16:creationId xmlns:a16="http://schemas.microsoft.com/office/drawing/2014/main" id="{28A16E3C-E7EF-0C9E-E5D6-70FC99AEB9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1516752"/>
              </p:ext>
            </p:extLst>
          </p:nvPr>
        </p:nvGraphicFramePr>
        <p:xfrm>
          <a:off x="2146164" y="3941685"/>
          <a:ext cx="146526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876240" imgH="253800" progId="Equation.DSMT4">
                  <p:embed/>
                </p:oleObj>
              </mc:Choice>
              <mc:Fallback>
                <p:oleObj name="Equation" r:id="rId21" imgW="876240" imgH="253800" progId="Equation.DSMT4">
                  <p:embed/>
                  <p:pic>
                    <p:nvPicPr>
                      <p:cNvPr id="2" name="Об'єкт 3">
                        <a:extLst>
                          <a:ext uri="{FF2B5EF4-FFF2-40B4-BE49-F238E27FC236}">
                            <a16:creationId xmlns:a16="http://schemas.microsoft.com/office/drawing/2014/main" id="{23BCFEB6-83D7-62BA-390B-B17BFCC21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146164" y="3941685"/>
                        <a:ext cx="1465263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3">
            <a:extLst>
              <a:ext uri="{FF2B5EF4-FFF2-40B4-BE49-F238E27FC236}">
                <a16:creationId xmlns:a16="http://schemas.microsoft.com/office/drawing/2014/main" id="{B864D85F-3085-999B-D4D2-352BF19A5F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8159774"/>
              </p:ext>
            </p:extLst>
          </p:nvPr>
        </p:nvGraphicFramePr>
        <p:xfrm>
          <a:off x="2155689" y="4580014"/>
          <a:ext cx="8715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520560" imgH="253800" progId="Equation.DSMT4">
                  <p:embed/>
                </p:oleObj>
              </mc:Choice>
              <mc:Fallback>
                <p:oleObj name="Equation" r:id="rId23" imgW="520560" imgH="253800" progId="Equation.DSMT4">
                  <p:embed/>
                  <p:pic>
                    <p:nvPicPr>
                      <p:cNvPr id="2" name="Об'єкт 3">
                        <a:extLst>
                          <a:ext uri="{FF2B5EF4-FFF2-40B4-BE49-F238E27FC236}">
                            <a16:creationId xmlns:a16="http://schemas.microsoft.com/office/drawing/2014/main" id="{23BCFEB6-83D7-62BA-390B-B17BFCC21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155689" y="4580014"/>
                        <a:ext cx="8715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3">
            <a:extLst>
              <a:ext uri="{FF2B5EF4-FFF2-40B4-BE49-F238E27FC236}">
                <a16:creationId xmlns:a16="http://schemas.microsoft.com/office/drawing/2014/main" id="{34B29E40-A394-553C-60BA-21FA7035B5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373540"/>
              </p:ext>
            </p:extLst>
          </p:nvPr>
        </p:nvGraphicFramePr>
        <p:xfrm>
          <a:off x="2092189" y="5023222"/>
          <a:ext cx="9350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558720" imgH="253800" progId="Equation.DSMT4">
                  <p:embed/>
                </p:oleObj>
              </mc:Choice>
              <mc:Fallback>
                <p:oleObj name="Equation" r:id="rId25" imgW="558720" imgH="253800" progId="Equation.DSMT4">
                  <p:embed/>
                  <p:pic>
                    <p:nvPicPr>
                      <p:cNvPr id="3" name="Об'єкт 3">
                        <a:extLst>
                          <a:ext uri="{FF2B5EF4-FFF2-40B4-BE49-F238E27FC236}">
                            <a16:creationId xmlns:a16="http://schemas.microsoft.com/office/drawing/2014/main" id="{28A16E3C-E7EF-0C9E-E5D6-70FC99AEB9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092189" y="5023222"/>
                        <a:ext cx="9350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3">
            <a:extLst>
              <a:ext uri="{FF2B5EF4-FFF2-40B4-BE49-F238E27FC236}">
                <a16:creationId xmlns:a16="http://schemas.microsoft.com/office/drawing/2014/main" id="{90EC78E4-D2D5-C1B9-4183-315CF88690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8746189"/>
              </p:ext>
            </p:extLst>
          </p:nvPr>
        </p:nvGraphicFramePr>
        <p:xfrm>
          <a:off x="5045495" y="4671561"/>
          <a:ext cx="1954094" cy="777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736560" imgH="291960" progId="Equation.DSMT4">
                  <p:embed/>
                </p:oleObj>
              </mc:Choice>
              <mc:Fallback>
                <p:oleObj name="Equation" r:id="rId27" imgW="736560" imgH="291960" progId="Equation.DSMT4">
                  <p:embed/>
                  <p:pic>
                    <p:nvPicPr>
                      <p:cNvPr id="5" name="Об'єкт 3">
                        <a:extLst>
                          <a:ext uri="{FF2B5EF4-FFF2-40B4-BE49-F238E27FC236}">
                            <a16:creationId xmlns:a16="http://schemas.microsoft.com/office/drawing/2014/main" id="{B864D85F-3085-999B-D4D2-352BF19A5F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045495" y="4671561"/>
                        <a:ext cx="1954094" cy="777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346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36B5B73-32F6-4E63-ABD8-B550097D68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9259833"/>
              </p:ext>
            </p:extLst>
          </p:nvPr>
        </p:nvGraphicFramePr>
        <p:xfrm>
          <a:off x="2322684" y="763573"/>
          <a:ext cx="1636712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31560" imgH="495000" progId="Equation.DSMT4">
                  <p:embed/>
                </p:oleObj>
              </mc:Choice>
              <mc:Fallback>
                <p:oleObj name="Equation" r:id="rId3" imgW="123156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2684" y="763573"/>
                        <a:ext cx="1636712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97075576-3BFE-4E8D-93FD-CA07EE00C7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4437757"/>
              </p:ext>
            </p:extLst>
          </p:nvPr>
        </p:nvGraphicFramePr>
        <p:xfrm>
          <a:off x="5987502" y="832073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46040" imgH="495000" progId="Equation.DSMT4">
                  <p:embed/>
                </p:oleObj>
              </mc:Choice>
              <mc:Fallback>
                <p:oleObj name="Equation" r:id="rId5" imgW="134604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87502" y="832073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2FEFF1F-70A5-4A71-A6C8-97A65B26CE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0627206"/>
              </p:ext>
            </p:extLst>
          </p:nvPr>
        </p:nvGraphicFramePr>
        <p:xfrm>
          <a:off x="2322684" y="1820609"/>
          <a:ext cx="157003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80800" imgH="495000" progId="Equation.DSMT4">
                  <p:embed/>
                </p:oleObj>
              </mc:Choice>
              <mc:Fallback>
                <p:oleObj name="Equation" r:id="rId7" imgW="1180800" imgH="495000" progId="Equation.DSMT4">
                  <p:embed/>
                  <p:pic>
                    <p:nvPicPr>
                      <p:cNvPr id="11" name="Об'єкт 10">
                        <a:extLst>
                          <a:ext uri="{FF2B5EF4-FFF2-40B4-BE49-F238E27FC236}">
                            <a16:creationId xmlns:a16="http://schemas.microsoft.com/office/drawing/2014/main" id="{62FEFF1F-70A5-4A71-A6C8-97A65B26CE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22684" y="1820609"/>
                        <a:ext cx="157003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CEE9D67E-6A73-4B85-80EE-ACD58FEF7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177112"/>
              </p:ext>
            </p:extLst>
          </p:nvPr>
        </p:nvGraphicFramePr>
        <p:xfrm>
          <a:off x="5987502" y="1745448"/>
          <a:ext cx="1722437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95280" imgH="495000" progId="Equation.DSMT4">
                  <p:embed/>
                </p:oleObj>
              </mc:Choice>
              <mc:Fallback>
                <p:oleObj name="Equation" r:id="rId9" imgW="1295280" imgH="4950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CEE9D67E-6A73-4B85-80EE-ACD58FEF74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87502" y="1745448"/>
                        <a:ext cx="1722437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3">
            <a:extLst>
              <a:ext uri="{FF2B5EF4-FFF2-40B4-BE49-F238E27FC236}">
                <a16:creationId xmlns:a16="http://schemas.microsoft.com/office/drawing/2014/main" id="{5592CBDF-B2FC-FE59-4209-BA1C051103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6003641"/>
              </p:ext>
            </p:extLst>
          </p:nvPr>
        </p:nvGraphicFramePr>
        <p:xfrm>
          <a:off x="2322684" y="3429000"/>
          <a:ext cx="8715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20560" imgH="253800" progId="Equation.DSMT4">
                  <p:embed/>
                </p:oleObj>
              </mc:Choice>
              <mc:Fallback>
                <p:oleObj name="Equation" r:id="rId11" imgW="520560" imgH="253800" progId="Equation.DSMT4">
                  <p:embed/>
                  <p:pic>
                    <p:nvPicPr>
                      <p:cNvPr id="5" name="Об'єкт 3">
                        <a:extLst>
                          <a:ext uri="{FF2B5EF4-FFF2-40B4-BE49-F238E27FC236}">
                            <a16:creationId xmlns:a16="http://schemas.microsoft.com/office/drawing/2014/main" id="{B864D85F-3085-999B-D4D2-352BF19A5F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22684" y="3429000"/>
                        <a:ext cx="8715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3">
            <a:extLst>
              <a:ext uri="{FF2B5EF4-FFF2-40B4-BE49-F238E27FC236}">
                <a16:creationId xmlns:a16="http://schemas.microsoft.com/office/drawing/2014/main" id="{F60CC157-555F-BAD4-BD25-363CF11F52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4444401"/>
              </p:ext>
            </p:extLst>
          </p:nvPr>
        </p:nvGraphicFramePr>
        <p:xfrm>
          <a:off x="2259184" y="3872208"/>
          <a:ext cx="9350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58720" imgH="253800" progId="Equation.DSMT4">
                  <p:embed/>
                </p:oleObj>
              </mc:Choice>
              <mc:Fallback>
                <p:oleObj name="Equation" r:id="rId13" imgW="558720" imgH="253800" progId="Equation.DSMT4">
                  <p:embed/>
                  <p:pic>
                    <p:nvPicPr>
                      <p:cNvPr id="6" name="Об'єкт 3">
                        <a:extLst>
                          <a:ext uri="{FF2B5EF4-FFF2-40B4-BE49-F238E27FC236}">
                            <a16:creationId xmlns:a16="http://schemas.microsoft.com/office/drawing/2014/main" id="{34B29E40-A394-553C-60BA-21FA7035B5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59184" y="3872208"/>
                        <a:ext cx="9350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8F94D5D2-7453-E79E-1300-52C915965E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119172"/>
              </p:ext>
            </p:extLst>
          </p:nvPr>
        </p:nvGraphicFramePr>
        <p:xfrm>
          <a:off x="6215063" y="3390900"/>
          <a:ext cx="935037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58720" imgH="279360" progId="Equation.DSMT4">
                  <p:embed/>
                </p:oleObj>
              </mc:Choice>
              <mc:Fallback>
                <p:oleObj name="Equation" r:id="rId15" imgW="558720" imgH="279360" progId="Equation.DSMT4">
                  <p:embed/>
                  <p:pic>
                    <p:nvPicPr>
                      <p:cNvPr id="2" name="Об'єкт 3">
                        <a:extLst>
                          <a:ext uri="{FF2B5EF4-FFF2-40B4-BE49-F238E27FC236}">
                            <a16:creationId xmlns:a16="http://schemas.microsoft.com/office/drawing/2014/main" id="{5592CBDF-B2FC-FE59-4209-BA1C051103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215063" y="3390900"/>
                        <a:ext cx="935037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3">
            <a:extLst>
              <a:ext uri="{FF2B5EF4-FFF2-40B4-BE49-F238E27FC236}">
                <a16:creationId xmlns:a16="http://schemas.microsoft.com/office/drawing/2014/main" id="{1A8C6EA3-DE35-0D0C-B160-3C9FCDED29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2118349"/>
              </p:ext>
            </p:extLst>
          </p:nvPr>
        </p:nvGraphicFramePr>
        <p:xfrm>
          <a:off x="6130925" y="3854450"/>
          <a:ext cx="104140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22080" imgH="253800" progId="Equation.DSMT4">
                  <p:embed/>
                </p:oleObj>
              </mc:Choice>
              <mc:Fallback>
                <p:oleObj name="Equation" r:id="rId17" imgW="622080" imgH="253800" progId="Equation.DSMT4">
                  <p:embed/>
                  <p:pic>
                    <p:nvPicPr>
                      <p:cNvPr id="3" name="Об'єкт 3">
                        <a:extLst>
                          <a:ext uri="{FF2B5EF4-FFF2-40B4-BE49-F238E27FC236}">
                            <a16:creationId xmlns:a16="http://schemas.microsoft.com/office/drawing/2014/main" id="{F60CC157-555F-BAD4-BD25-363CF11F52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130925" y="3854450"/>
                        <a:ext cx="1041400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D3DB039F-19DA-38AC-61B6-F251273134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913815"/>
              </p:ext>
            </p:extLst>
          </p:nvPr>
        </p:nvGraphicFramePr>
        <p:xfrm>
          <a:off x="4392058" y="4843955"/>
          <a:ext cx="1512332" cy="828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533160" imgH="291960" progId="Equation.DSMT4">
                  <p:embed/>
                </p:oleObj>
              </mc:Choice>
              <mc:Fallback>
                <p:oleObj name="Equation" r:id="rId19" imgW="53316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392058" y="4843955"/>
                        <a:ext cx="1512332" cy="828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253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AD3C1BE0-7DEC-4ED1-B698-575990D11A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103057"/>
              </p:ext>
            </p:extLst>
          </p:nvPr>
        </p:nvGraphicFramePr>
        <p:xfrm>
          <a:off x="2201966" y="278511"/>
          <a:ext cx="2370034" cy="765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12800" imgH="520560" progId="Equation.DSMT4">
                  <p:embed/>
                </p:oleObj>
              </mc:Choice>
              <mc:Fallback>
                <p:oleObj name="Equation" r:id="rId3" imgW="1612800" imgH="5205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1966" y="278511"/>
                        <a:ext cx="2370034" cy="7650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9F109042-C837-45C7-ABC3-8352002AEB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853270"/>
              </p:ext>
            </p:extLst>
          </p:nvPr>
        </p:nvGraphicFramePr>
        <p:xfrm>
          <a:off x="5719763" y="296863"/>
          <a:ext cx="244475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63560" imgH="495000" progId="Equation.DSMT4">
                  <p:embed/>
                </p:oleObj>
              </mc:Choice>
              <mc:Fallback>
                <p:oleObj name="Equation" r:id="rId5" imgW="1663560" imgH="4950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AD3C1BE0-7DEC-4ED1-B698-575990D11A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19763" y="296863"/>
                        <a:ext cx="244475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0FEC98A7-1FCF-46D1-9E75-879D94FAD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7010924"/>
              </p:ext>
            </p:extLst>
          </p:nvPr>
        </p:nvGraphicFramePr>
        <p:xfrm>
          <a:off x="2190750" y="1592263"/>
          <a:ext cx="4198938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374560" imgH="279360" progId="Equation.DSMT4">
                  <p:embed/>
                </p:oleObj>
              </mc:Choice>
              <mc:Fallback>
                <p:oleObj name="Equation" r:id="rId7" imgW="2374560" imgH="27936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AD3C1BE0-7DEC-4ED1-B698-575990D11A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90750" y="1592263"/>
                        <a:ext cx="4198938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7DF2BD8-0BB0-45F6-95EE-608A3308FB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347084"/>
              </p:ext>
            </p:extLst>
          </p:nvPr>
        </p:nvGraphicFramePr>
        <p:xfrm>
          <a:off x="2135188" y="2441575"/>
          <a:ext cx="419735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450880" imgH="253800" progId="Equation.DSMT4">
                  <p:embed/>
                </p:oleObj>
              </mc:Choice>
              <mc:Fallback>
                <p:oleObj name="Equation" r:id="rId9" imgW="2450880" imgH="2538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35188" y="2441575"/>
                        <a:ext cx="4197350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3">
            <a:extLst>
              <a:ext uri="{FF2B5EF4-FFF2-40B4-BE49-F238E27FC236}">
                <a16:creationId xmlns:a16="http://schemas.microsoft.com/office/drawing/2014/main" id="{5256E835-176C-16B0-5628-34AEE7E98F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180860"/>
              </p:ext>
            </p:extLst>
          </p:nvPr>
        </p:nvGraphicFramePr>
        <p:xfrm>
          <a:off x="2944019" y="3283526"/>
          <a:ext cx="827087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82400" imgH="469800" progId="Equation.DSMT4">
                  <p:embed/>
                </p:oleObj>
              </mc:Choice>
              <mc:Fallback>
                <p:oleObj name="Equation" r:id="rId11" imgW="482400" imgH="46980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7DF2BD8-0BB0-45F6-95EE-608A3308FB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44019" y="3283526"/>
                        <a:ext cx="827087" cy="804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13">
            <a:extLst>
              <a:ext uri="{FF2B5EF4-FFF2-40B4-BE49-F238E27FC236}">
                <a16:creationId xmlns:a16="http://schemas.microsoft.com/office/drawing/2014/main" id="{C78378E5-3276-D0A8-63B5-70E0337E8E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1398577"/>
              </p:ext>
            </p:extLst>
          </p:nvPr>
        </p:nvGraphicFramePr>
        <p:xfrm>
          <a:off x="4824243" y="3262094"/>
          <a:ext cx="2803525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638000" imgH="495000" progId="Equation.DSMT4">
                  <p:embed/>
                </p:oleObj>
              </mc:Choice>
              <mc:Fallback>
                <p:oleObj name="Equation" r:id="rId13" imgW="1638000" imgH="495000" progId="Equation.DSMT4">
                  <p:embed/>
                  <p:pic>
                    <p:nvPicPr>
                      <p:cNvPr id="2" name="Об'єкт 13">
                        <a:extLst>
                          <a:ext uri="{FF2B5EF4-FFF2-40B4-BE49-F238E27FC236}">
                            <a16:creationId xmlns:a16="http://schemas.microsoft.com/office/drawing/2014/main" id="{5256E835-176C-16B0-5628-34AEE7E98F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24243" y="3262094"/>
                        <a:ext cx="2803525" cy="847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13">
            <a:extLst>
              <a:ext uri="{FF2B5EF4-FFF2-40B4-BE49-F238E27FC236}">
                <a16:creationId xmlns:a16="http://schemas.microsoft.com/office/drawing/2014/main" id="{6D403AE3-1C59-1884-64A5-0A0DF48ED4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3355985"/>
              </p:ext>
            </p:extLst>
          </p:nvPr>
        </p:nvGraphicFramePr>
        <p:xfrm>
          <a:off x="2383096" y="4397561"/>
          <a:ext cx="1121846" cy="473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71320" imgH="241200" progId="Equation.DSMT4">
                  <p:embed/>
                </p:oleObj>
              </mc:Choice>
              <mc:Fallback>
                <p:oleObj name="Equation" r:id="rId15" imgW="571320" imgH="241200" progId="Equation.DSMT4">
                  <p:embed/>
                  <p:pic>
                    <p:nvPicPr>
                      <p:cNvPr id="3" name="Об'єкт 13">
                        <a:extLst>
                          <a:ext uri="{FF2B5EF4-FFF2-40B4-BE49-F238E27FC236}">
                            <a16:creationId xmlns:a16="http://schemas.microsoft.com/office/drawing/2014/main" id="{C78378E5-3276-D0A8-63B5-70E0337E8E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83096" y="4397561"/>
                        <a:ext cx="1121846" cy="473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13">
            <a:extLst>
              <a:ext uri="{FF2B5EF4-FFF2-40B4-BE49-F238E27FC236}">
                <a16:creationId xmlns:a16="http://schemas.microsoft.com/office/drawing/2014/main" id="{56273379-F4E4-7C33-56D2-09F8891D00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5485892"/>
              </p:ext>
            </p:extLst>
          </p:nvPr>
        </p:nvGraphicFramePr>
        <p:xfrm>
          <a:off x="4110038" y="4397375"/>
          <a:ext cx="137160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98400" imgH="241200" progId="Equation.DSMT4">
                  <p:embed/>
                </p:oleObj>
              </mc:Choice>
              <mc:Fallback>
                <p:oleObj name="Equation" r:id="rId17" imgW="698400" imgH="241200" progId="Equation.DSMT4">
                  <p:embed/>
                  <p:pic>
                    <p:nvPicPr>
                      <p:cNvPr id="4" name="Об'єкт 13">
                        <a:extLst>
                          <a:ext uri="{FF2B5EF4-FFF2-40B4-BE49-F238E27FC236}">
                            <a16:creationId xmlns:a16="http://schemas.microsoft.com/office/drawing/2014/main" id="{6D403AE3-1C59-1884-64A5-0A0DF48ED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110038" y="4397375"/>
                        <a:ext cx="1371600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13">
            <a:extLst>
              <a:ext uri="{FF2B5EF4-FFF2-40B4-BE49-F238E27FC236}">
                <a16:creationId xmlns:a16="http://schemas.microsoft.com/office/drawing/2014/main" id="{CC2963A9-2640-768F-E0A3-4929805472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0999217"/>
              </p:ext>
            </p:extLst>
          </p:nvPr>
        </p:nvGraphicFramePr>
        <p:xfrm>
          <a:off x="6300787" y="4150301"/>
          <a:ext cx="1222375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622080" imgH="469800" progId="Equation.DSMT4">
                  <p:embed/>
                </p:oleObj>
              </mc:Choice>
              <mc:Fallback>
                <p:oleObj name="Equation" r:id="rId19" imgW="622080" imgH="469800" progId="Equation.DSMT4">
                  <p:embed/>
                  <p:pic>
                    <p:nvPicPr>
                      <p:cNvPr id="5" name="Об'єкт 13">
                        <a:extLst>
                          <a:ext uri="{FF2B5EF4-FFF2-40B4-BE49-F238E27FC236}">
                            <a16:creationId xmlns:a16="http://schemas.microsoft.com/office/drawing/2014/main" id="{56273379-F4E4-7C33-56D2-09F8891D00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300787" y="4150301"/>
                        <a:ext cx="1222375" cy="922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13">
            <a:extLst>
              <a:ext uri="{FF2B5EF4-FFF2-40B4-BE49-F238E27FC236}">
                <a16:creationId xmlns:a16="http://schemas.microsoft.com/office/drawing/2014/main" id="{776FDA86-DC21-6659-6180-11CEE65A5E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9810599"/>
              </p:ext>
            </p:extLst>
          </p:nvPr>
        </p:nvGraphicFramePr>
        <p:xfrm>
          <a:off x="2383096" y="5273327"/>
          <a:ext cx="773112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93480" imgH="203040" progId="Equation.DSMT4">
                  <p:embed/>
                </p:oleObj>
              </mc:Choice>
              <mc:Fallback>
                <p:oleObj name="Equation" r:id="rId21" imgW="393480" imgH="203040" progId="Equation.DSMT4">
                  <p:embed/>
                  <p:pic>
                    <p:nvPicPr>
                      <p:cNvPr id="4" name="Об'єкт 13">
                        <a:extLst>
                          <a:ext uri="{FF2B5EF4-FFF2-40B4-BE49-F238E27FC236}">
                            <a16:creationId xmlns:a16="http://schemas.microsoft.com/office/drawing/2014/main" id="{6D403AE3-1C59-1884-64A5-0A0DF48ED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383096" y="5273327"/>
                        <a:ext cx="773112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13">
            <a:extLst>
              <a:ext uri="{FF2B5EF4-FFF2-40B4-BE49-F238E27FC236}">
                <a16:creationId xmlns:a16="http://schemas.microsoft.com/office/drawing/2014/main" id="{62374D0D-7AF4-A56A-783E-5C9DF731EA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277866"/>
              </p:ext>
            </p:extLst>
          </p:nvPr>
        </p:nvGraphicFramePr>
        <p:xfrm>
          <a:off x="3592512" y="5223320"/>
          <a:ext cx="1395413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711000" imgH="253800" progId="Equation.DSMT4">
                  <p:embed/>
                </p:oleObj>
              </mc:Choice>
              <mc:Fallback>
                <p:oleObj name="Equation" r:id="rId23" imgW="711000" imgH="253800" progId="Equation.DSMT4">
                  <p:embed/>
                  <p:pic>
                    <p:nvPicPr>
                      <p:cNvPr id="4" name="Об'єкт 13">
                        <a:extLst>
                          <a:ext uri="{FF2B5EF4-FFF2-40B4-BE49-F238E27FC236}">
                            <a16:creationId xmlns:a16="http://schemas.microsoft.com/office/drawing/2014/main" id="{6D403AE3-1C59-1884-64A5-0A0DF48ED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592512" y="5223320"/>
                        <a:ext cx="1395413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3">
            <a:extLst>
              <a:ext uri="{FF2B5EF4-FFF2-40B4-BE49-F238E27FC236}">
                <a16:creationId xmlns:a16="http://schemas.microsoft.com/office/drawing/2014/main" id="{5D30532D-E5E4-E31F-B043-5942A24917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3437822"/>
              </p:ext>
            </p:extLst>
          </p:nvPr>
        </p:nvGraphicFramePr>
        <p:xfrm>
          <a:off x="2383096" y="6074050"/>
          <a:ext cx="773112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393480" imgH="203040" progId="Equation.DSMT4">
                  <p:embed/>
                </p:oleObj>
              </mc:Choice>
              <mc:Fallback>
                <p:oleObj name="Equation" r:id="rId25" imgW="393480" imgH="203040" progId="Equation.DSMT4">
                  <p:embed/>
                  <p:pic>
                    <p:nvPicPr>
                      <p:cNvPr id="8" name="Об'єкт 13">
                        <a:extLst>
                          <a:ext uri="{FF2B5EF4-FFF2-40B4-BE49-F238E27FC236}">
                            <a16:creationId xmlns:a16="http://schemas.microsoft.com/office/drawing/2014/main" id="{776FDA86-DC21-6659-6180-11CEE65A5E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383096" y="6074050"/>
                        <a:ext cx="773112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3">
            <a:extLst>
              <a:ext uri="{FF2B5EF4-FFF2-40B4-BE49-F238E27FC236}">
                <a16:creationId xmlns:a16="http://schemas.microsoft.com/office/drawing/2014/main" id="{38695F7D-9624-29C6-D7BA-EEA85EC417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0300885"/>
              </p:ext>
            </p:extLst>
          </p:nvPr>
        </p:nvGraphicFramePr>
        <p:xfrm>
          <a:off x="3853063" y="5757059"/>
          <a:ext cx="1120775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571320" imgH="469800" progId="Equation.DSMT4">
                  <p:embed/>
                </p:oleObj>
              </mc:Choice>
              <mc:Fallback>
                <p:oleObj name="Equation" r:id="rId27" imgW="571320" imgH="469800" progId="Equation.DSMT4">
                  <p:embed/>
                  <p:pic>
                    <p:nvPicPr>
                      <p:cNvPr id="10" name="Об'єкт 13">
                        <a:extLst>
                          <a:ext uri="{FF2B5EF4-FFF2-40B4-BE49-F238E27FC236}">
                            <a16:creationId xmlns:a16="http://schemas.microsoft.com/office/drawing/2014/main" id="{62374D0D-7AF4-A56A-783E-5C9DF731EA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3853063" y="5757059"/>
                        <a:ext cx="1120775" cy="92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3">
            <a:extLst>
              <a:ext uri="{FF2B5EF4-FFF2-40B4-BE49-F238E27FC236}">
                <a16:creationId xmlns:a16="http://schemas.microsoft.com/office/drawing/2014/main" id="{242EDF92-92C0-72E9-E130-B31D0A159B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8837868"/>
              </p:ext>
            </p:extLst>
          </p:nvPr>
        </p:nvGraphicFramePr>
        <p:xfrm>
          <a:off x="5546725" y="5924550"/>
          <a:ext cx="97155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495000" imgH="253800" progId="Equation.DSMT4">
                  <p:embed/>
                </p:oleObj>
              </mc:Choice>
              <mc:Fallback>
                <p:oleObj name="Equation" r:id="rId29" imgW="495000" imgH="253800" progId="Equation.DSMT4">
                  <p:embed/>
                  <p:pic>
                    <p:nvPicPr>
                      <p:cNvPr id="12" name="Об'єкт 13">
                        <a:extLst>
                          <a:ext uri="{FF2B5EF4-FFF2-40B4-BE49-F238E27FC236}">
                            <a16:creationId xmlns:a16="http://schemas.microsoft.com/office/drawing/2014/main" id="{38695F7D-9624-29C6-D7BA-EEA85EC417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5546725" y="5924550"/>
                        <a:ext cx="971550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3">
            <a:extLst>
              <a:ext uri="{FF2B5EF4-FFF2-40B4-BE49-F238E27FC236}">
                <a16:creationId xmlns:a16="http://schemas.microsoft.com/office/drawing/2014/main" id="{A8D488DC-A584-E672-FE3E-98ED73C9A8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5903284"/>
              </p:ext>
            </p:extLst>
          </p:nvPr>
        </p:nvGraphicFramePr>
        <p:xfrm>
          <a:off x="7029450" y="5694363"/>
          <a:ext cx="1095375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558720" imgH="482400" progId="Equation.DSMT4">
                  <p:embed/>
                </p:oleObj>
              </mc:Choice>
              <mc:Fallback>
                <p:oleObj name="Equation" r:id="rId31" imgW="558720" imgH="482400" progId="Equation.DSMT4">
                  <p:embed/>
                  <p:pic>
                    <p:nvPicPr>
                      <p:cNvPr id="15" name="Об'єкт 13">
                        <a:extLst>
                          <a:ext uri="{FF2B5EF4-FFF2-40B4-BE49-F238E27FC236}">
                            <a16:creationId xmlns:a16="http://schemas.microsoft.com/office/drawing/2014/main" id="{242EDF92-92C0-72E9-E130-B31D0A159B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7029450" y="5694363"/>
                        <a:ext cx="1095375" cy="947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032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0FEC98A7-1FCF-46D1-9E75-879D94FAD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3201688"/>
              </p:ext>
            </p:extLst>
          </p:nvPr>
        </p:nvGraphicFramePr>
        <p:xfrm>
          <a:off x="1984033" y="571355"/>
          <a:ext cx="3288722" cy="387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361960" imgH="279360" progId="Equation.DSMT4">
                  <p:embed/>
                </p:oleObj>
              </mc:Choice>
              <mc:Fallback>
                <p:oleObj name="Equation" r:id="rId3" imgW="2361960" imgH="27936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84033" y="571355"/>
                        <a:ext cx="3288722" cy="387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7DF2BD8-0BB0-45F6-95EE-608A3308FB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1834645"/>
              </p:ext>
            </p:extLst>
          </p:nvPr>
        </p:nvGraphicFramePr>
        <p:xfrm>
          <a:off x="5872369" y="601247"/>
          <a:ext cx="3151990" cy="32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38280" imgH="253800" progId="Equation.DSMT4">
                  <p:embed/>
                </p:oleObj>
              </mc:Choice>
              <mc:Fallback>
                <p:oleObj name="Equation" r:id="rId5" imgW="2438280" imgH="25380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7DF2BD8-0BB0-45F6-95EE-608A3308FB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72369" y="601247"/>
                        <a:ext cx="3151990" cy="328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8855B986-8F93-4F15-9548-EE831AE0C9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9136661"/>
              </p:ext>
            </p:extLst>
          </p:nvPr>
        </p:nvGraphicFramePr>
        <p:xfrm>
          <a:off x="2424751" y="1510759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46040" imgH="495000" progId="Equation.DSMT4">
                  <p:embed/>
                </p:oleObj>
              </mc:Choice>
              <mc:Fallback>
                <p:oleObj name="Equation" r:id="rId7" imgW="134604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24751" y="1510759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D92C3210-DEFE-47EA-A7A4-D1DC816570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4195746"/>
              </p:ext>
            </p:extLst>
          </p:nvPr>
        </p:nvGraphicFramePr>
        <p:xfrm>
          <a:off x="5767742" y="1510759"/>
          <a:ext cx="1722437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95280" imgH="495000" progId="Equation.DSMT4">
                  <p:embed/>
                </p:oleObj>
              </mc:Choice>
              <mc:Fallback>
                <p:oleObj name="Equation" r:id="rId9" imgW="1295280" imgH="4950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CEE9D67E-6A73-4B85-80EE-ACD58FEF74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67742" y="1510759"/>
                        <a:ext cx="1722437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2">
            <a:extLst>
              <a:ext uri="{FF2B5EF4-FFF2-40B4-BE49-F238E27FC236}">
                <a16:creationId xmlns:a16="http://schemas.microsoft.com/office/drawing/2014/main" id="{7D55A93A-771A-7829-C471-EF52B9559E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5277773"/>
              </p:ext>
            </p:extLst>
          </p:nvPr>
        </p:nvGraphicFramePr>
        <p:xfrm>
          <a:off x="2320769" y="5047327"/>
          <a:ext cx="1997075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79280" imgH="533160" progId="Equation.DSMT4">
                  <p:embed/>
                </p:oleObj>
              </mc:Choice>
              <mc:Fallback>
                <p:oleObj name="Equation" r:id="rId11" imgW="1079280" imgH="53316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20769" y="5047327"/>
                        <a:ext cx="1997075" cy="984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12">
            <a:extLst>
              <a:ext uri="{FF2B5EF4-FFF2-40B4-BE49-F238E27FC236}">
                <a16:creationId xmlns:a16="http://schemas.microsoft.com/office/drawing/2014/main" id="{23C9609C-0797-589D-B1FD-FB65DE4F3B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3423118"/>
              </p:ext>
            </p:extLst>
          </p:nvPr>
        </p:nvGraphicFramePr>
        <p:xfrm>
          <a:off x="1857375" y="3258142"/>
          <a:ext cx="70929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3835080" imgH="253800" progId="Equation.DSMT4">
                  <p:embed/>
                </p:oleObj>
              </mc:Choice>
              <mc:Fallback>
                <p:oleObj name="Equation" r:id="rId13" imgW="3835080" imgH="253800" progId="Equation.DSMT4">
                  <p:embed/>
                  <p:pic>
                    <p:nvPicPr>
                      <p:cNvPr id="2" name="Об'єкт 12">
                        <a:extLst>
                          <a:ext uri="{FF2B5EF4-FFF2-40B4-BE49-F238E27FC236}">
                            <a16:creationId xmlns:a16="http://schemas.microsoft.com/office/drawing/2014/main" id="{7D55A93A-771A-7829-C471-EF52B9559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857375" y="3258142"/>
                        <a:ext cx="7092950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12">
            <a:extLst>
              <a:ext uri="{FF2B5EF4-FFF2-40B4-BE49-F238E27FC236}">
                <a16:creationId xmlns:a16="http://schemas.microsoft.com/office/drawing/2014/main" id="{D7EE298C-F4FB-3341-26B3-B9EAD03808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355049"/>
              </p:ext>
            </p:extLst>
          </p:nvPr>
        </p:nvGraphicFramePr>
        <p:xfrm>
          <a:off x="2325145" y="4167511"/>
          <a:ext cx="19018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028520" imgH="253800" progId="Equation.DSMT4">
                  <p:embed/>
                </p:oleObj>
              </mc:Choice>
              <mc:Fallback>
                <p:oleObj name="Equation" r:id="rId15" imgW="1028520" imgH="253800" progId="Equation.DSMT4">
                  <p:embed/>
                  <p:pic>
                    <p:nvPicPr>
                      <p:cNvPr id="2" name="Об'єкт 12">
                        <a:extLst>
                          <a:ext uri="{FF2B5EF4-FFF2-40B4-BE49-F238E27FC236}">
                            <a16:creationId xmlns:a16="http://schemas.microsoft.com/office/drawing/2014/main" id="{7D55A93A-771A-7829-C471-EF52B9559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25145" y="4167511"/>
                        <a:ext cx="1901825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12">
            <a:extLst>
              <a:ext uri="{FF2B5EF4-FFF2-40B4-BE49-F238E27FC236}">
                <a16:creationId xmlns:a16="http://schemas.microsoft.com/office/drawing/2014/main" id="{98FA8FA0-4BFA-7B4D-6782-50F8AAD4EE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9775463"/>
              </p:ext>
            </p:extLst>
          </p:nvPr>
        </p:nvGraphicFramePr>
        <p:xfrm>
          <a:off x="5536302" y="5153488"/>
          <a:ext cx="2678113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447560" imgH="317160" progId="Equation.DSMT4">
                  <p:embed/>
                </p:oleObj>
              </mc:Choice>
              <mc:Fallback>
                <p:oleObj name="Equation" r:id="rId17" imgW="1447560" imgH="317160" progId="Equation.DSMT4">
                  <p:embed/>
                  <p:pic>
                    <p:nvPicPr>
                      <p:cNvPr id="2" name="Об'єкт 12">
                        <a:extLst>
                          <a:ext uri="{FF2B5EF4-FFF2-40B4-BE49-F238E27FC236}">
                            <a16:creationId xmlns:a16="http://schemas.microsoft.com/office/drawing/2014/main" id="{7D55A93A-771A-7829-C471-EF52B9559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536302" y="5153488"/>
                        <a:ext cx="2678113" cy="585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12">
            <a:extLst>
              <a:ext uri="{FF2B5EF4-FFF2-40B4-BE49-F238E27FC236}">
                <a16:creationId xmlns:a16="http://schemas.microsoft.com/office/drawing/2014/main" id="{46848E2F-2278-08D8-9CFB-F41440CAD7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0053860"/>
              </p:ext>
            </p:extLst>
          </p:nvPr>
        </p:nvGraphicFramePr>
        <p:xfrm>
          <a:off x="1822450" y="2582863"/>
          <a:ext cx="71628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873240" imgH="253800" progId="Equation.DSMT4">
                  <p:embed/>
                </p:oleObj>
              </mc:Choice>
              <mc:Fallback>
                <p:oleObj name="Equation" r:id="rId19" imgW="3873240" imgH="253800" progId="Equation.DSMT4">
                  <p:embed/>
                  <p:pic>
                    <p:nvPicPr>
                      <p:cNvPr id="4" name="Об'єкт 12">
                        <a:extLst>
                          <a:ext uri="{FF2B5EF4-FFF2-40B4-BE49-F238E27FC236}">
                            <a16:creationId xmlns:a16="http://schemas.microsoft.com/office/drawing/2014/main" id="{23C9609C-0797-589D-B1FD-FB65DE4F3B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822450" y="2582863"/>
                        <a:ext cx="7162800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280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B91D27-0A25-416B-9F6F-9A3C58D76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573016"/>
            <a:ext cx="6942353" cy="29523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4837EA0-24A5-4E5F-92FD-0045CD891C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980728"/>
            <a:ext cx="5520613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240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CBBAA6-BD7D-4C86-B4B0-FAFE92F71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84784"/>
            <a:ext cx="8144247" cy="43567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606682-0784-467E-980F-EA5881D321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744" y="5013176"/>
            <a:ext cx="1412776" cy="141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12531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mplate 13">
      <a:dk1>
        <a:srgbClr val="4D4D4D"/>
      </a:dk1>
      <a:lt1>
        <a:srgbClr val="FFFFFF"/>
      </a:lt1>
      <a:dk2>
        <a:srgbClr val="000000"/>
      </a:dk2>
      <a:lt2>
        <a:srgbClr val="043000"/>
      </a:lt2>
      <a:accent1>
        <a:srgbClr val="33A900"/>
      </a:accent1>
      <a:accent2>
        <a:srgbClr val="525B56"/>
      </a:accent2>
      <a:accent3>
        <a:srgbClr val="FFFFFF"/>
      </a:accent3>
      <a:accent4>
        <a:srgbClr val="404040"/>
      </a:accent4>
      <a:accent5>
        <a:srgbClr val="ADD1AA"/>
      </a:accent5>
      <a:accent6>
        <a:srgbClr val="49524D"/>
      </a:accent6>
      <a:hlink>
        <a:srgbClr val="747D79"/>
      </a:hlink>
      <a:folHlink>
        <a:srgbClr val="EAEAEA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6E6046"/>
        </a:lt2>
        <a:accent1>
          <a:srgbClr val="B69E77"/>
        </a:accent1>
        <a:accent2>
          <a:srgbClr val="9E280E"/>
        </a:accent2>
        <a:accent3>
          <a:srgbClr val="FFFFFF"/>
        </a:accent3>
        <a:accent4>
          <a:srgbClr val="404040"/>
        </a:accent4>
        <a:accent5>
          <a:srgbClr val="D7CCBD"/>
        </a:accent5>
        <a:accent6>
          <a:srgbClr val="8F230C"/>
        </a:accent6>
        <a:hlink>
          <a:srgbClr val="FFC6A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6E6046"/>
        </a:lt2>
        <a:accent1>
          <a:srgbClr val="B69E77"/>
        </a:accent1>
        <a:accent2>
          <a:srgbClr val="9E280E"/>
        </a:accent2>
        <a:accent3>
          <a:srgbClr val="FFFFFF"/>
        </a:accent3>
        <a:accent4>
          <a:srgbClr val="404040"/>
        </a:accent4>
        <a:accent5>
          <a:srgbClr val="D7CCBD"/>
        </a:accent5>
        <a:accent6>
          <a:srgbClr val="8F230C"/>
        </a:accent6>
        <a:hlink>
          <a:srgbClr val="E1C6A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532F3C"/>
        </a:lt2>
        <a:accent1>
          <a:srgbClr val="CDC09A"/>
        </a:accent1>
        <a:accent2>
          <a:srgbClr val="AC9F55"/>
        </a:accent2>
        <a:accent3>
          <a:srgbClr val="FFFFFF"/>
        </a:accent3>
        <a:accent4>
          <a:srgbClr val="404040"/>
        </a:accent4>
        <a:accent5>
          <a:srgbClr val="E3DCCA"/>
        </a:accent5>
        <a:accent6>
          <a:srgbClr val="9B904C"/>
        </a:accent6>
        <a:hlink>
          <a:srgbClr val="DBD3C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064300"/>
        </a:lt2>
        <a:accent1>
          <a:srgbClr val="AC927F"/>
        </a:accent1>
        <a:accent2>
          <a:srgbClr val="3AAE00"/>
        </a:accent2>
        <a:accent3>
          <a:srgbClr val="FFFFFF"/>
        </a:accent3>
        <a:accent4>
          <a:srgbClr val="404040"/>
        </a:accent4>
        <a:accent5>
          <a:srgbClr val="D2C7C0"/>
        </a:accent5>
        <a:accent6>
          <a:srgbClr val="349D00"/>
        </a:accent6>
        <a:hlink>
          <a:srgbClr val="D2B8A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033100"/>
        </a:lt2>
        <a:accent1>
          <a:srgbClr val="2F9400"/>
        </a:accent1>
        <a:accent2>
          <a:srgbClr val="6C838B"/>
        </a:accent2>
        <a:accent3>
          <a:srgbClr val="FFFFFF"/>
        </a:accent3>
        <a:accent4>
          <a:srgbClr val="404040"/>
        </a:accent4>
        <a:accent5>
          <a:srgbClr val="ADC8AA"/>
        </a:accent5>
        <a:accent6>
          <a:srgbClr val="61767D"/>
        </a:accent6>
        <a:hlink>
          <a:srgbClr val="996E68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063B00"/>
        </a:lt2>
        <a:accent1>
          <a:srgbClr val="33A800"/>
        </a:accent1>
        <a:accent2>
          <a:srgbClr val="B26D33"/>
        </a:accent2>
        <a:accent3>
          <a:srgbClr val="FFFFFF"/>
        </a:accent3>
        <a:accent4>
          <a:srgbClr val="404040"/>
        </a:accent4>
        <a:accent5>
          <a:srgbClr val="ADD1AA"/>
        </a:accent5>
        <a:accent6>
          <a:srgbClr val="A1622D"/>
        </a:accent6>
        <a:hlink>
          <a:srgbClr val="CE793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224700"/>
        </a:lt2>
        <a:accent1>
          <a:srgbClr val="68A500"/>
        </a:accent1>
        <a:accent2>
          <a:srgbClr val="8CB400"/>
        </a:accent2>
        <a:accent3>
          <a:srgbClr val="FFFFFF"/>
        </a:accent3>
        <a:accent4>
          <a:srgbClr val="404040"/>
        </a:accent4>
        <a:accent5>
          <a:srgbClr val="B9CFAA"/>
        </a:accent5>
        <a:accent6>
          <a:srgbClr val="7EA300"/>
        </a:accent6>
        <a:hlink>
          <a:srgbClr val="DC888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224700"/>
        </a:lt2>
        <a:accent1>
          <a:srgbClr val="68A500"/>
        </a:accent1>
        <a:accent2>
          <a:srgbClr val="8CB400"/>
        </a:accent2>
        <a:accent3>
          <a:srgbClr val="FFFFFF"/>
        </a:accent3>
        <a:accent4>
          <a:srgbClr val="404040"/>
        </a:accent4>
        <a:accent5>
          <a:srgbClr val="B9CFAA"/>
        </a:accent5>
        <a:accent6>
          <a:srgbClr val="7EA300"/>
        </a:accent6>
        <a:hlink>
          <a:srgbClr val="C0C42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265400"/>
        </a:lt2>
        <a:accent1>
          <a:srgbClr val="37A091"/>
        </a:accent1>
        <a:accent2>
          <a:srgbClr val="CC8587"/>
        </a:accent2>
        <a:accent3>
          <a:srgbClr val="FFFFFF"/>
        </a:accent3>
        <a:accent4>
          <a:srgbClr val="404040"/>
        </a:accent4>
        <a:accent5>
          <a:srgbClr val="AECDC7"/>
        </a:accent5>
        <a:accent6>
          <a:srgbClr val="B9787A"/>
        </a:accent6>
        <a:hlink>
          <a:srgbClr val="FCE46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546715"/>
        </a:lt2>
        <a:accent1>
          <a:srgbClr val="EF733A"/>
        </a:accent1>
        <a:accent2>
          <a:srgbClr val="C1D72E"/>
        </a:accent2>
        <a:accent3>
          <a:srgbClr val="FFFFFF"/>
        </a:accent3>
        <a:accent4>
          <a:srgbClr val="404040"/>
        </a:accent4>
        <a:accent5>
          <a:srgbClr val="F6BCAE"/>
        </a:accent5>
        <a:accent6>
          <a:srgbClr val="AFC329"/>
        </a:accent6>
        <a:hlink>
          <a:srgbClr val="F1954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406910"/>
        </a:lt2>
        <a:accent1>
          <a:srgbClr val="D04611"/>
        </a:accent1>
        <a:accent2>
          <a:srgbClr val="77BB0F"/>
        </a:accent2>
        <a:accent3>
          <a:srgbClr val="FFFFFF"/>
        </a:accent3>
        <a:accent4>
          <a:srgbClr val="404040"/>
        </a:accent4>
        <a:accent5>
          <a:srgbClr val="E4B0AA"/>
        </a:accent5>
        <a:accent6>
          <a:srgbClr val="6BA90C"/>
        </a:accent6>
        <a:hlink>
          <a:srgbClr val="6CA2C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000000"/>
        </a:dk2>
        <a:lt2>
          <a:srgbClr val="102214"/>
        </a:lt2>
        <a:accent1>
          <a:srgbClr val="457136"/>
        </a:accent1>
        <a:accent2>
          <a:srgbClr val="599B51"/>
        </a:accent2>
        <a:accent3>
          <a:srgbClr val="FFFFFF"/>
        </a:accent3>
        <a:accent4>
          <a:srgbClr val="404040"/>
        </a:accent4>
        <a:accent5>
          <a:srgbClr val="B0BBAE"/>
        </a:accent5>
        <a:accent6>
          <a:srgbClr val="508C49"/>
        </a:accent6>
        <a:hlink>
          <a:srgbClr val="78A55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3">
        <a:dk1>
          <a:srgbClr val="4D4D4D"/>
        </a:dk1>
        <a:lt1>
          <a:srgbClr val="FFFFFF"/>
        </a:lt1>
        <a:dk2>
          <a:srgbClr val="000000"/>
        </a:dk2>
        <a:lt2>
          <a:srgbClr val="043000"/>
        </a:lt2>
        <a:accent1>
          <a:srgbClr val="33A900"/>
        </a:accent1>
        <a:accent2>
          <a:srgbClr val="525B56"/>
        </a:accent2>
        <a:accent3>
          <a:srgbClr val="FFFFFF"/>
        </a:accent3>
        <a:accent4>
          <a:srgbClr val="404040"/>
        </a:accent4>
        <a:accent5>
          <a:srgbClr val="ADD1AA"/>
        </a:accent5>
        <a:accent6>
          <a:srgbClr val="49524D"/>
        </a:accent6>
        <a:hlink>
          <a:srgbClr val="747D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2372</TotalTime>
  <Words>547</Words>
  <Application>Microsoft Office PowerPoint</Application>
  <PresentationFormat>On-screen Show (4:3)</PresentationFormat>
  <Paragraphs>129</Paragraphs>
  <Slides>101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101</vt:i4>
      </vt:variant>
    </vt:vector>
  </HeadingPairs>
  <TitlesOfParts>
    <vt:vector size="109" baseType="lpstr">
      <vt:lpstr>Arial</vt:lpstr>
      <vt:lpstr>Tahoma</vt:lpstr>
      <vt:lpstr>Times New Roman</vt:lpstr>
      <vt:lpstr>Verdana</vt:lpstr>
      <vt:lpstr>Wingdings</vt:lpstr>
      <vt:lpstr>template</vt:lpstr>
      <vt:lpstr>Equation</vt:lpstr>
      <vt:lpstr>Формула</vt:lpstr>
      <vt:lpstr>Магнетизм</vt:lpstr>
      <vt:lpstr>Магнітне поле у вакуумі. Вектор магнітної індукції. Сила Лоренця. Сила Ампера.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Магнітне поле рухомого заряду. Принцип суперпозиції магнітних полів. Магнітне поле елементарного струму. </vt:lpstr>
      <vt:lpstr>PowerPoint Presentation</vt:lpstr>
      <vt:lpstr>PowerPoint Presentation</vt:lpstr>
      <vt:lpstr>PowerPoint Presentation</vt:lpstr>
      <vt:lpstr>Магнітне поле скінченного прямолінійного провідника </vt:lpstr>
      <vt:lpstr>PowerPoint Presentation</vt:lpstr>
      <vt:lpstr>PowerPoint Presentation</vt:lpstr>
      <vt:lpstr>Магнітне поле скінченного прямолінійного провідника </vt:lpstr>
      <vt:lpstr>PowerPoint Presentation</vt:lpstr>
      <vt:lpstr>лінії магнітної індукції</vt:lpstr>
      <vt:lpstr>PowerPoint Presentation</vt:lpstr>
      <vt:lpstr>Магнітний момент витка зі струмом. Момент сил, які діють на виток у однорідному магнітному полі. Енергія взаємодії витка з магнітним полем.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Потік вектора магнітної індукції.  Теорема Остроградського-Гаусса для магнітних полів. </vt:lpstr>
      <vt:lpstr>PowerPoint Presentation</vt:lpstr>
      <vt:lpstr>PowerPoint Presentation</vt:lpstr>
      <vt:lpstr>PowerPoint Presentation</vt:lpstr>
      <vt:lpstr>PowerPoint Presentation</vt:lpstr>
      <vt:lpstr>Теорема про циркуляцію вектора магнітної індукції. Магнітне поле нескінченного прямолінійного струму та соленоїда. </vt:lpstr>
      <vt:lpstr>циркуляція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прямий провідник</vt:lpstr>
      <vt:lpstr>прямий порожнистий провідник</vt:lpstr>
      <vt:lpstr>соленоїд</vt:lpstr>
      <vt:lpstr>соленоїд</vt:lpstr>
      <vt:lpstr>соленоїд</vt:lpstr>
      <vt:lpstr>PowerPoint Presentation</vt:lpstr>
      <vt:lpstr>PowerPoint Presentation</vt:lpstr>
      <vt:lpstr>Магнітне поле в речовині. Типи магнетиків. Природа діа-, пара- та феромагнетизму.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Явище електромагнітної індукції. Закон електромагнітної індукції. Правило Ленца. Вихрове електричне поле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Індуктивність контуру зі струмом. Індуктивність соленоїда. Явище самоіндукції. Е.р.с. самоіндукції. </vt:lpstr>
      <vt:lpstr>PowerPoint Presentation</vt:lpstr>
      <vt:lpstr>PowerPoint Presentation</vt:lpstr>
      <vt:lpstr>Процеси встановлення струму при розмиканні та замиканні кола з індуктивністю.</vt:lpstr>
      <vt:lpstr>PowerPoint Presentation</vt:lpstr>
      <vt:lpstr>PowerPoint Presentation</vt:lpstr>
      <vt:lpstr>Енергія магнітного поля. Густина енергії магнітного поля.</vt:lpstr>
      <vt:lpstr>PowerPoint Presentation</vt:lpstr>
      <vt:lpstr>Метод комплексних амплітуд та його застосування до розрахунку кіл змінного струму. </vt:lpstr>
      <vt:lpstr>Робота та потужність змінного струму. Ефективні значення сили та напруги змінного струму. Коефіцієнт потужності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Струм зміщення.  Система рівнянь Максвелла та їх фізичний зміст. </vt:lpstr>
      <vt:lpstr>PowerPoint Presentation</vt:lpstr>
      <vt:lpstr>PowerPoint Presentation</vt:lpstr>
      <vt:lpstr>PowerPoint Presentation</vt:lpstr>
      <vt:lpstr>PowerPoint Presentation</vt:lpstr>
      <vt:lpstr>Електромагнітні хвилі. Властивості плоских електромагнітних хвиль. Абсолютний показник заломлення світла.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PoweredTemplates.com</dc:creator>
  <cp:lastModifiedBy>oleg</cp:lastModifiedBy>
  <cp:revision>251</cp:revision>
  <cp:lastPrinted>2021-01-21T21:08:02Z</cp:lastPrinted>
  <dcterms:created xsi:type="dcterms:W3CDTF">2006-06-13T13:03:30Z</dcterms:created>
  <dcterms:modified xsi:type="dcterms:W3CDTF">2024-02-06T07:07:39Z</dcterms:modified>
</cp:coreProperties>
</file>